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8" r:id="rId10"/>
    <p:sldId id="263" r:id="rId11"/>
    <p:sldId id="266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92595D-EA15-1749-A91D-DD91B332E3AE}" v="57" dt="2024-05-31T18:08:40.9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09"/>
  </p:normalViewPr>
  <p:slideViewPr>
    <p:cSldViewPr snapToGrid="0">
      <p:cViewPr varScale="1">
        <p:scale>
          <a:sx n="84" d="100"/>
          <a:sy n="84" d="100"/>
        </p:scale>
        <p:origin x="200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UNDURU Sowrya Teja" userId="098c7cc6-19a5-4041-af08-e96c3056836e" providerId="ADAL" clId="{3992595D-EA15-1749-A91D-DD91B332E3AE}"/>
    <pc:docChg chg="undo custSel addSld delSld modSld sldOrd">
      <pc:chgData name="CHUNDURU Sowrya Teja" userId="098c7cc6-19a5-4041-af08-e96c3056836e" providerId="ADAL" clId="{3992595D-EA15-1749-A91D-DD91B332E3AE}" dt="2024-05-31T18:13:01.830" v="825" actId="26606"/>
      <pc:docMkLst>
        <pc:docMk/>
      </pc:docMkLst>
      <pc:sldChg chg="addSp delSp modSp del mod ord delAnim modAnim">
        <pc:chgData name="CHUNDURU Sowrya Teja" userId="098c7cc6-19a5-4041-af08-e96c3056836e" providerId="ADAL" clId="{3992595D-EA15-1749-A91D-DD91B332E3AE}" dt="2024-05-31T15:35:16.112" v="100" actId="2696"/>
        <pc:sldMkLst>
          <pc:docMk/>
          <pc:sldMk cId="673225757" sldId="256"/>
        </pc:sldMkLst>
        <pc:spChg chg="mod">
          <ac:chgData name="CHUNDURU Sowrya Teja" userId="098c7cc6-19a5-4041-af08-e96c3056836e" providerId="ADAL" clId="{3992595D-EA15-1749-A91D-DD91B332E3AE}" dt="2024-05-31T15:34:45.989" v="95" actId="1076"/>
          <ac:spMkLst>
            <pc:docMk/>
            <pc:sldMk cId="673225757" sldId="256"/>
            <ac:spMk id="3" creationId="{9C177780-9305-1E48-264E-6CA35E641806}"/>
          </ac:spMkLst>
        </pc:spChg>
        <pc:spChg chg="del mod">
          <ac:chgData name="CHUNDURU Sowrya Teja" userId="098c7cc6-19a5-4041-af08-e96c3056836e" providerId="ADAL" clId="{3992595D-EA15-1749-A91D-DD91B332E3AE}" dt="2024-05-31T15:33:21.532" v="48" actId="21"/>
          <ac:spMkLst>
            <pc:docMk/>
            <pc:sldMk cId="673225757" sldId="256"/>
            <ac:spMk id="4" creationId="{F07DA44D-516A-EB5C-F02D-8D8CD7842D91}"/>
          </ac:spMkLst>
        </pc:spChg>
        <pc:picChg chg="del">
          <ac:chgData name="CHUNDURU Sowrya Teja" userId="098c7cc6-19a5-4041-af08-e96c3056836e" providerId="ADAL" clId="{3992595D-EA15-1749-A91D-DD91B332E3AE}" dt="2024-05-31T15:26:15.585" v="3" actId="478"/>
          <ac:picMkLst>
            <pc:docMk/>
            <pc:sldMk cId="673225757" sldId="256"/>
            <ac:picMk id="6" creationId="{71557312-9131-4F8C-9A7B-D7A4CC64067A}"/>
          </ac:picMkLst>
        </pc:picChg>
        <pc:picChg chg="add del mod">
          <ac:chgData name="CHUNDURU Sowrya Teja" userId="098c7cc6-19a5-4041-af08-e96c3056836e" providerId="ADAL" clId="{3992595D-EA15-1749-A91D-DD91B332E3AE}" dt="2024-05-31T15:34:38.520" v="94" actId="478"/>
          <ac:picMkLst>
            <pc:docMk/>
            <pc:sldMk cId="673225757" sldId="256"/>
            <ac:picMk id="7" creationId="{41ABC9FC-457E-BDA1-DD6B-EDC0F0BE258C}"/>
          </ac:picMkLst>
        </pc:picChg>
      </pc:sldChg>
      <pc:sldChg chg="addSp delSp modSp mod setBg modClrScheme delDesignElem chgLayout">
        <pc:chgData name="CHUNDURU Sowrya Teja" userId="098c7cc6-19a5-4041-af08-e96c3056836e" providerId="ADAL" clId="{3992595D-EA15-1749-A91D-DD91B332E3AE}" dt="2024-05-31T16:17:08.494" v="323" actId="26606"/>
        <pc:sldMkLst>
          <pc:docMk/>
          <pc:sldMk cId="1391703770" sldId="257"/>
        </pc:sldMkLst>
        <pc:spChg chg="mod ord">
          <ac:chgData name="CHUNDURU Sowrya Teja" userId="098c7cc6-19a5-4041-af08-e96c3056836e" providerId="ADAL" clId="{3992595D-EA15-1749-A91D-DD91B332E3AE}" dt="2024-05-31T16:17:08.494" v="323" actId="26606"/>
          <ac:spMkLst>
            <pc:docMk/>
            <pc:sldMk cId="1391703770" sldId="257"/>
            <ac:spMk id="2" creationId="{573E2BC6-CC3E-AFE5-EE98-15908E86BD9F}"/>
          </ac:spMkLst>
        </pc:spChg>
        <pc:spChg chg="add del mod ord">
          <ac:chgData name="CHUNDURU Sowrya Teja" userId="098c7cc6-19a5-4041-af08-e96c3056836e" providerId="ADAL" clId="{3992595D-EA15-1749-A91D-DD91B332E3AE}" dt="2024-05-31T16:17:08.494" v="323" actId="26606"/>
          <ac:spMkLst>
            <pc:docMk/>
            <pc:sldMk cId="1391703770" sldId="257"/>
            <ac:spMk id="3" creationId="{00A72BD2-6E2F-6A45-429C-1ACF9F0C0D36}"/>
          </ac:spMkLst>
        </pc:spChg>
        <pc:spChg chg="add del">
          <ac:chgData name="CHUNDURU Sowrya Teja" userId="098c7cc6-19a5-4041-af08-e96c3056836e" providerId="ADAL" clId="{3992595D-EA15-1749-A91D-DD91B332E3AE}" dt="2024-05-31T15:58:52.249" v="261" actId="26606"/>
          <ac:spMkLst>
            <pc:docMk/>
            <pc:sldMk cId="1391703770" sldId="257"/>
            <ac:spMk id="6" creationId="{2659FDB4-FCBE-4A89-B46D-43D4FA54464D}"/>
          </ac:spMkLst>
        </pc:spChg>
        <pc:spChg chg="add del">
          <ac:chgData name="CHUNDURU Sowrya Teja" userId="098c7cc6-19a5-4041-af08-e96c3056836e" providerId="ADAL" clId="{3992595D-EA15-1749-A91D-DD91B332E3AE}" dt="2024-05-31T15:56:24.691" v="253" actId="26606"/>
          <ac:spMkLst>
            <pc:docMk/>
            <pc:sldMk cId="1391703770" sldId="257"/>
            <ac:spMk id="9" creationId="{2659FDB4-FCBE-4A89-B46D-43D4FA54464D}"/>
          </ac:spMkLst>
        </pc:spChg>
        <pc:spChg chg="add del">
          <ac:chgData name="CHUNDURU Sowrya Teja" userId="098c7cc6-19a5-4041-af08-e96c3056836e" providerId="ADAL" clId="{3992595D-EA15-1749-A91D-DD91B332E3AE}" dt="2024-05-31T16:11:06.752" v="301" actId="700"/>
          <ac:spMkLst>
            <pc:docMk/>
            <pc:sldMk cId="1391703770" sldId="257"/>
            <ac:spMk id="10" creationId="{3D1BF32B-6CA3-4695-8A0C-1AC789B58D94}"/>
          </ac:spMkLst>
        </pc:spChg>
        <pc:spChg chg="add del">
          <ac:chgData name="CHUNDURU Sowrya Teja" userId="098c7cc6-19a5-4041-af08-e96c3056836e" providerId="ADAL" clId="{3992595D-EA15-1749-A91D-DD91B332E3AE}" dt="2024-05-31T16:11:06.752" v="301" actId="700"/>
          <ac:spMkLst>
            <pc:docMk/>
            <pc:sldMk cId="1391703770" sldId="257"/>
            <ac:spMk id="12" creationId="{00A0D747-F38B-4A99-9985-62CE8C24765F}"/>
          </ac:spMkLst>
        </pc:spChg>
        <pc:spChg chg="add del">
          <ac:chgData name="CHUNDURU Sowrya Teja" userId="098c7cc6-19a5-4041-af08-e96c3056836e" providerId="ADAL" clId="{3992595D-EA15-1749-A91D-DD91B332E3AE}" dt="2024-05-31T16:17:08.494" v="323" actId="26606"/>
          <ac:spMkLst>
            <pc:docMk/>
            <pc:sldMk cId="1391703770" sldId="257"/>
            <ac:spMk id="13" creationId="{04812C46-200A-4DEB-A05E-3ED6C68C2387}"/>
          </ac:spMkLst>
        </pc:spChg>
        <pc:spChg chg="add del">
          <ac:chgData name="CHUNDURU Sowrya Teja" userId="098c7cc6-19a5-4041-af08-e96c3056836e" providerId="ADAL" clId="{3992595D-EA15-1749-A91D-DD91B332E3AE}" dt="2024-05-31T16:17:08.494" v="323" actId="26606"/>
          <ac:spMkLst>
            <pc:docMk/>
            <pc:sldMk cId="1391703770" sldId="257"/>
            <ac:spMk id="14" creationId="{D1EA859B-E555-4109-94F3-6700E046E008}"/>
          </ac:spMkLst>
        </pc:spChg>
        <pc:spChg chg="add">
          <ac:chgData name="CHUNDURU Sowrya Teja" userId="098c7cc6-19a5-4041-af08-e96c3056836e" providerId="ADAL" clId="{3992595D-EA15-1749-A91D-DD91B332E3AE}" dt="2024-05-31T16:17:08.494" v="323" actId="26606"/>
          <ac:spMkLst>
            <pc:docMk/>
            <pc:sldMk cId="1391703770" sldId="257"/>
            <ac:spMk id="19" creationId="{D1D34770-47A8-402C-AF23-2B653F2D88C1}"/>
          </ac:spMkLst>
        </pc:spChg>
        <pc:graphicFrameChg chg="add del">
          <ac:chgData name="CHUNDURU Sowrya Teja" userId="098c7cc6-19a5-4041-af08-e96c3056836e" providerId="ADAL" clId="{3992595D-EA15-1749-A91D-DD91B332E3AE}" dt="2024-05-31T15:56:24.691" v="253" actId="26606"/>
          <ac:graphicFrameMkLst>
            <pc:docMk/>
            <pc:sldMk cId="1391703770" sldId="257"/>
            <ac:graphicFrameMk id="5" creationId="{8A09DE36-08D5-35D8-C321-DA9F833D43A7}"/>
          </ac:graphicFrameMkLst>
        </pc:graphicFrameChg>
        <pc:graphicFrameChg chg="add del">
          <ac:chgData name="CHUNDURU Sowrya Teja" userId="098c7cc6-19a5-4041-af08-e96c3056836e" providerId="ADAL" clId="{3992595D-EA15-1749-A91D-DD91B332E3AE}" dt="2024-05-31T15:58:52.249" v="261" actId="26606"/>
          <ac:graphicFrameMkLst>
            <pc:docMk/>
            <pc:sldMk cId="1391703770" sldId="257"/>
            <ac:graphicFrameMk id="8" creationId="{8A09DE36-08D5-35D8-C321-DA9F833D43A7}"/>
          </ac:graphicFrameMkLst>
        </pc:graphicFrameChg>
        <pc:picChg chg="add mod ord">
          <ac:chgData name="CHUNDURU Sowrya Teja" userId="098c7cc6-19a5-4041-af08-e96c3056836e" providerId="ADAL" clId="{3992595D-EA15-1749-A91D-DD91B332E3AE}" dt="2024-05-31T16:17:08.494" v="323" actId="26606"/>
          <ac:picMkLst>
            <pc:docMk/>
            <pc:sldMk cId="1391703770" sldId="257"/>
            <ac:picMk id="5" creationId="{F8E29697-EE40-C25E-5060-B4D1FE21E945}"/>
          </ac:picMkLst>
        </pc:picChg>
        <pc:cxnChg chg="add del">
          <ac:chgData name="CHUNDURU Sowrya Teja" userId="098c7cc6-19a5-4041-af08-e96c3056836e" providerId="ADAL" clId="{3992595D-EA15-1749-A91D-DD91B332E3AE}" dt="2024-05-31T15:58:52.249" v="261" actId="26606"/>
          <ac:cxnSpMkLst>
            <pc:docMk/>
            <pc:sldMk cId="1391703770" sldId="257"/>
            <ac:cxnSpMk id="7" creationId="{C8F51B3F-8331-4E4A-AE96-D47B1006EEAD}"/>
          </ac:cxnSpMkLst>
        </pc:cxnChg>
        <pc:cxnChg chg="add del">
          <ac:chgData name="CHUNDURU Sowrya Teja" userId="098c7cc6-19a5-4041-af08-e96c3056836e" providerId="ADAL" clId="{3992595D-EA15-1749-A91D-DD91B332E3AE}" dt="2024-05-31T15:56:24.691" v="253" actId="26606"/>
          <ac:cxnSpMkLst>
            <pc:docMk/>
            <pc:sldMk cId="1391703770" sldId="257"/>
            <ac:cxnSpMk id="11" creationId="{C8F51B3F-8331-4E4A-AE96-D47B1006EEAD}"/>
          </ac:cxnSpMkLst>
        </pc:cxnChg>
      </pc:sldChg>
      <pc:sldChg chg="addSp delSp modSp mod setBg modClrScheme delDesignElem chgLayout">
        <pc:chgData name="CHUNDURU Sowrya Teja" userId="098c7cc6-19a5-4041-af08-e96c3056836e" providerId="ADAL" clId="{3992595D-EA15-1749-A91D-DD91B332E3AE}" dt="2024-05-31T16:26:13.435" v="331" actId="5793"/>
        <pc:sldMkLst>
          <pc:docMk/>
          <pc:sldMk cId="1972280959" sldId="258"/>
        </pc:sldMkLst>
        <pc:spChg chg="mod ord">
          <ac:chgData name="CHUNDURU Sowrya Teja" userId="098c7cc6-19a5-4041-af08-e96c3056836e" providerId="ADAL" clId="{3992595D-EA15-1749-A91D-DD91B332E3AE}" dt="2024-05-31T16:26:01.163" v="327" actId="26606"/>
          <ac:spMkLst>
            <pc:docMk/>
            <pc:sldMk cId="1972280959" sldId="258"/>
            <ac:spMk id="2" creationId="{E2A8A6AC-B04D-F5DC-DFF4-2AEAF1F69438}"/>
          </ac:spMkLst>
        </pc:spChg>
        <pc:spChg chg="mod ord">
          <ac:chgData name="CHUNDURU Sowrya Teja" userId="098c7cc6-19a5-4041-af08-e96c3056836e" providerId="ADAL" clId="{3992595D-EA15-1749-A91D-DD91B332E3AE}" dt="2024-05-31T16:26:13.435" v="331" actId="5793"/>
          <ac:spMkLst>
            <pc:docMk/>
            <pc:sldMk cId="1972280959" sldId="258"/>
            <ac:spMk id="3" creationId="{30B57A1D-DB48-14CA-1B2C-1C5E364B3041}"/>
          </ac:spMkLst>
        </pc:spChg>
        <pc:spChg chg="add del">
          <ac:chgData name="CHUNDURU Sowrya Teja" userId="098c7cc6-19a5-4041-af08-e96c3056836e" providerId="ADAL" clId="{3992595D-EA15-1749-A91D-DD91B332E3AE}" dt="2024-05-31T16:26:01.163" v="327" actId="26606"/>
          <ac:spMkLst>
            <pc:docMk/>
            <pc:sldMk cId="1972280959" sldId="258"/>
            <ac:spMk id="5" creationId="{1C4A7C96-9E71-4CE8-ADCD-504C0D522B89}"/>
          </ac:spMkLst>
        </pc:spChg>
        <pc:spChg chg="add del">
          <ac:chgData name="CHUNDURU Sowrya Teja" userId="098c7cc6-19a5-4041-af08-e96c3056836e" providerId="ADAL" clId="{3992595D-EA15-1749-A91D-DD91B332E3AE}" dt="2024-05-31T16:11:47.307" v="302" actId="700"/>
          <ac:spMkLst>
            <pc:docMk/>
            <pc:sldMk cId="1972280959" sldId="258"/>
            <ac:spMk id="8" creationId="{C9A36457-A5F4-4103-A443-02581C09185B}"/>
          </ac:spMkLst>
        </pc:spChg>
        <pc:spChg chg="add del">
          <ac:chgData name="CHUNDURU Sowrya Teja" userId="098c7cc6-19a5-4041-af08-e96c3056836e" providerId="ADAL" clId="{3992595D-EA15-1749-A91D-DD91B332E3AE}" dt="2024-05-31T16:11:47.307" v="302" actId="700"/>
          <ac:spMkLst>
            <pc:docMk/>
            <pc:sldMk cId="1972280959" sldId="258"/>
            <ac:spMk id="10" creationId="{DC5FB7E8-B636-40FA-BE8D-48145C0F5C57}"/>
          </ac:spMkLst>
        </pc:spChg>
        <pc:spChg chg="add">
          <ac:chgData name="CHUNDURU Sowrya Teja" userId="098c7cc6-19a5-4041-af08-e96c3056836e" providerId="ADAL" clId="{3992595D-EA15-1749-A91D-DD91B332E3AE}" dt="2024-05-31T16:26:01.163" v="327" actId="26606"/>
          <ac:spMkLst>
            <pc:docMk/>
            <pc:sldMk cId="1972280959" sldId="258"/>
            <ac:spMk id="11" creationId="{D1D34770-47A8-402C-AF23-2B653F2D88C1}"/>
          </ac:spMkLst>
        </pc:spChg>
        <pc:spChg chg="add del">
          <ac:chgData name="CHUNDURU Sowrya Teja" userId="098c7cc6-19a5-4041-af08-e96c3056836e" providerId="ADAL" clId="{3992595D-EA15-1749-A91D-DD91B332E3AE}" dt="2024-05-31T16:11:47.307" v="302" actId="700"/>
          <ac:spMkLst>
            <pc:docMk/>
            <pc:sldMk cId="1972280959" sldId="258"/>
            <ac:spMk id="12" creationId="{142DCE2C-2863-46FA-9BE7-24365A24D9BA}"/>
          </ac:spMkLst>
        </pc:spChg>
        <pc:picChg chg="add mod">
          <ac:chgData name="CHUNDURU Sowrya Teja" userId="098c7cc6-19a5-4041-af08-e96c3056836e" providerId="ADAL" clId="{3992595D-EA15-1749-A91D-DD91B332E3AE}" dt="2024-05-31T16:26:01.163" v="327" actId="26606"/>
          <ac:picMkLst>
            <pc:docMk/>
            <pc:sldMk cId="1972280959" sldId="258"/>
            <ac:picMk id="6" creationId="{DE542076-381E-9BB6-240F-BF64DABFEC21}"/>
          </ac:picMkLst>
        </pc:picChg>
      </pc:sldChg>
      <pc:sldChg chg="addSp delSp modSp mod setBg">
        <pc:chgData name="CHUNDURU Sowrya Teja" userId="098c7cc6-19a5-4041-af08-e96c3056836e" providerId="ADAL" clId="{3992595D-EA15-1749-A91D-DD91B332E3AE}" dt="2024-05-31T18:12:26.568" v="823" actId="26606"/>
        <pc:sldMkLst>
          <pc:docMk/>
          <pc:sldMk cId="2460175226" sldId="259"/>
        </pc:sldMkLst>
        <pc:spChg chg="mod">
          <ac:chgData name="CHUNDURU Sowrya Teja" userId="098c7cc6-19a5-4041-af08-e96c3056836e" providerId="ADAL" clId="{3992595D-EA15-1749-A91D-DD91B332E3AE}" dt="2024-05-31T18:12:26.568" v="823" actId="26606"/>
          <ac:spMkLst>
            <pc:docMk/>
            <pc:sldMk cId="2460175226" sldId="259"/>
            <ac:spMk id="2" creationId="{11316650-4660-B12B-CFC3-42FF9DE43E78}"/>
          </ac:spMkLst>
        </pc:spChg>
        <pc:spChg chg="mod">
          <ac:chgData name="CHUNDURU Sowrya Teja" userId="098c7cc6-19a5-4041-af08-e96c3056836e" providerId="ADAL" clId="{3992595D-EA15-1749-A91D-DD91B332E3AE}" dt="2024-05-31T18:12:26.568" v="823" actId="26606"/>
          <ac:spMkLst>
            <pc:docMk/>
            <pc:sldMk cId="2460175226" sldId="259"/>
            <ac:spMk id="3" creationId="{C2122437-EB51-5C40-108F-2809201FBA50}"/>
          </ac:spMkLst>
        </pc:spChg>
        <pc:spChg chg="add del">
          <ac:chgData name="CHUNDURU Sowrya Teja" userId="098c7cc6-19a5-4041-af08-e96c3056836e" providerId="ADAL" clId="{3992595D-EA15-1749-A91D-DD91B332E3AE}" dt="2024-05-31T16:12:12.980" v="308" actId="26606"/>
          <ac:spMkLst>
            <pc:docMk/>
            <pc:sldMk cId="2460175226" sldId="259"/>
            <ac:spMk id="8" creationId="{C9A36457-A5F4-4103-A443-02581C09185B}"/>
          </ac:spMkLst>
        </pc:spChg>
        <pc:spChg chg="add del">
          <ac:chgData name="CHUNDURU Sowrya Teja" userId="098c7cc6-19a5-4041-af08-e96c3056836e" providerId="ADAL" clId="{3992595D-EA15-1749-A91D-DD91B332E3AE}" dt="2024-05-31T16:12:12.980" v="308" actId="26606"/>
          <ac:spMkLst>
            <pc:docMk/>
            <pc:sldMk cId="2460175226" sldId="259"/>
            <ac:spMk id="10" creationId="{AA5CF486-D9E5-4A66-898A-F3D62B81B15E}"/>
          </ac:spMkLst>
        </pc:spChg>
        <pc:spChg chg="add del">
          <ac:chgData name="CHUNDURU Sowrya Teja" userId="098c7cc6-19a5-4041-af08-e96c3056836e" providerId="ADAL" clId="{3992595D-EA15-1749-A91D-DD91B332E3AE}" dt="2024-05-31T16:46:46.154" v="337" actId="26606"/>
          <ac:spMkLst>
            <pc:docMk/>
            <pc:sldMk cId="2460175226" sldId="259"/>
            <ac:spMk id="15" creationId="{1C4A7C96-9E71-4CE8-ADCD-504C0D522B89}"/>
          </ac:spMkLst>
        </pc:spChg>
        <pc:spChg chg="add del">
          <ac:chgData name="CHUNDURU Sowrya Teja" userId="098c7cc6-19a5-4041-af08-e96c3056836e" providerId="ADAL" clId="{3992595D-EA15-1749-A91D-DD91B332E3AE}" dt="2024-05-31T16:47:01.472" v="338" actId="26606"/>
          <ac:spMkLst>
            <pc:docMk/>
            <pc:sldMk cId="2460175226" sldId="259"/>
            <ac:spMk id="20" creationId="{C0763A76-9F1C-4FC5-82B7-DD475DA461B2}"/>
          </ac:spMkLst>
        </pc:spChg>
        <pc:spChg chg="add del">
          <ac:chgData name="CHUNDURU Sowrya Teja" userId="098c7cc6-19a5-4041-af08-e96c3056836e" providerId="ADAL" clId="{3992595D-EA15-1749-A91D-DD91B332E3AE}" dt="2024-05-31T16:47:01.472" v="338" actId="26606"/>
          <ac:spMkLst>
            <pc:docMk/>
            <pc:sldMk cId="2460175226" sldId="259"/>
            <ac:spMk id="22" creationId="{E81BF4F6-F2CF-4984-9D14-D6966D92F99F}"/>
          </ac:spMkLst>
        </pc:spChg>
        <pc:spChg chg="add del">
          <ac:chgData name="CHUNDURU Sowrya Teja" userId="098c7cc6-19a5-4041-af08-e96c3056836e" providerId="ADAL" clId="{3992595D-EA15-1749-A91D-DD91B332E3AE}" dt="2024-05-31T16:48:22.004" v="352" actId="26606"/>
          <ac:spMkLst>
            <pc:docMk/>
            <pc:sldMk cId="2460175226" sldId="259"/>
            <ac:spMk id="27" creationId="{3ECBE1F1-D69B-4AFA-ABD5-8E41720EF6DE}"/>
          </ac:spMkLst>
        </pc:spChg>
        <pc:spChg chg="add del">
          <ac:chgData name="CHUNDURU Sowrya Teja" userId="098c7cc6-19a5-4041-af08-e96c3056836e" providerId="ADAL" clId="{3992595D-EA15-1749-A91D-DD91B332E3AE}" dt="2024-05-31T16:48:22.004" v="352" actId="26606"/>
          <ac:spMkLst>
            <pc:docMk/>
            <pc:sldMk cId="2460175226" sldId="259"/>
            <ac:spMk id="29" creationId="{603A6265-E10C-4B85-9C20-E75FCAF9CC63}"/>
          </ac:spMkLst>
        </pc:spChg>
        <pc:spChg chg="add del">
          <ac:chgData name="CHUNDURU Sowrya Teja" userId="098c7cc6-19a5-4041-af08-e96c3056836e" providerId="ADAL" clId="{3992595D-EA15-1749-A91D-DD91B332E3AE}" dt="2024-05-31T16:48:21.994" v="351" actId="26606"/>
          <ac:spMkLst>
            <pc:docMk/>
            <pc:sldMk cId="2460175226" sldId="259"/>
            <ac:spMk id="34" creationId="{B210AC1D-4063-4C6E-9528-FA9C4C0C18E6}"/>
          </ac:spMkLst>
        </pc:spChg>
        <pc:spChg chg="add del">
          <ac:chgData name="CHUNDURU Sowrya Teja" userId="098c7cc6-19a5-4041-af08-e96c3056836e" providerId="ADAL" clId="{3992595D-EA15-1749-A91D-DD91B332E3AE}" dt="2024-05-31T16:48:21.994" v="351" actId="26606"/>
          <ac:spMkLst>
            <pc:docMk/>
            <pc:sldMk cId="2460175226" sldId="259"/>
            <ac:spMk id="36" creationId="{02F8C595-E68C-4306-AED8-DC7826A0A506}"/>
          </ac:spMkLst>
        </pc:spChg>
        <pc:spChg chg="add del">
          <ac:chgData name="CHUNDURU Sowrya Teja" userId="098c7cc6-19a5-4041-af08-e96c3056836e" providerId="ADAL" clId="{3992595D-EA15-1749-A91D-DD91B332E3AE}" dt="2024-05-31T18:12:26.568" v="823" actId="26606"/>
          <ac:spMkLst>
            <pc:docMk/>
            <pc:sldMk cId="2460175226" sldId="259"/>
            <ac:spMk id="38" creationId="{3ECBE1F1-D69B-4AFA-ABD5-8E41720EF6DE}"/>
          </ac:spMkLst>
        </pc:spChg>
        <pc:spChg chg="add del">
          <ac:chgData name="CHUNDURU Sowrya Teja" userId="098c7cc6-19a5-4041-af08-e96c3056836e" providerId="ADAL" clId="{3992595D-EA15-1749-A91D-DD91B332E3AE}" dt="2024-05-31T18:12:26.568" v="823" actId="26606"/>
          <ac:spMkLst>
            <pc:docMk/>
            <pc:sldMk cId="2460175226" sldId="259"/>
            <ac:spMk id="39" creationId="{603A6265-E10C-4B85-9C20-E75FCAF9CC63}"/>
          </ac:spMkLst>
        </pc:spChg>
        <pc:spChg chg="add del">
          <ac:chgData name="CHUNDURU Sowrya Teja" userId="098c7cc6-19a5-4041-af08-e96c3056836e" providerId="ADAL" clId="{3992595D-EA15-1749-A91D-DD91B332E3AE}" dt="2024-05-31T18:12:26.553" v="822" actId="26606"/>
          <ac:spMkLst>
            <pc:docMk/>
            <pc:sldMk cId="2460175226" sldId="259"/>
            <ac:spMk id="44" creationId="{D1D34770-47A8-402C-AF23-2B653F2D88C1}"/>
          </ac:spMkLst>
        </pc:spChg>
        <pc:spChg chg="add">
          <ac:chgData name="CHUNDURU Sowrya Teja" userId="098c7cc6-19a5-4041-af08-e96c3056836e" providerId="ADAL" clId="{3992595D-EA15-1749-A91D-DD91B332E3AE}" dt="2024-05-31T18:12:26.568" v="823" actId="26606"/>
          <ac:spMkLst>
            <pc:docMk/>
            <pc:sldMk cId="2460175226" sldId="259"/>
            <ac:spMk id="46" creationId="{D009D6D5-DAC2-4A8B-A17A-E206B9012D09}"/>
          </ac:spMkLst>
        </pc:spChg>
        <pc:picChg chg="add mod ord">
          <ac:chgData name="CHUNDURU Sowrya Teja" userId="098c7cc6-19a5-4041-af08-e96c3056836e" providerId="ADAL" clId="{3992595D-EA15-1749-A91D-DD91B332E3AE}" dt="2024-05-31T18:12:26.568" v="823" actId="26606"/>
          <ac:picMkLst>
            <pc:docMk/>
            <pc:sldMk cId="2460175226" sldId="259"/>
            <ac:picMk id="5" creationId="{6AD8A391-3BA7-2770-8FB5-4064ABBA06FE}"/>
          </ac:picMkLst>
        </pc:picChg>
      </pc:sldChg>
      <pc:sldChg chg="addSp delSp modSp mod setBg">
        <pc:chgData name="CHUNDURU Sowrya Teja" userId="098c7cc6-19a5-4041-af08-e96c3056836e" providerId="ADAL" clId="{3992595D-EA15-1749-A91D-DD91B332E3AE}" dt="2024-05-31T16:58:44.080" v="420" actId="26606"/>
        <pc:sldMkLst>
          <pc:docMk/>
          <pc:sldMk cId="3665062814" sldId="260"/>
        </pc:sldMkLst>
        <pc:spChg chg="mod">
          <ac:chgData name="CHUNDURU Sowrya Teja" userId="098c7cc6-19a5-4041-af08-e96c3056836e" providerId="ADAL" clId="{3992595D-EA15-1749-A91D-DD91B332E3AE}" dt="2024-05-31T16:58:44.080" v="420" actId="26606"/>
          <ac:spMkLst>
            <pc:docMk/>
            <pc:sldMk cId="3665062814" sldId="260"/>
            <ac:spMk id="2" creationId="{ECBBBF40-17C1-4637-A20A-3ACF38516CC6}"/>
          </ac:spMkLst>
        </pc:spChg>
        <pc:spChg chg="mod ord">
          <ac:chgData name="CHUNDURU Sowrya Teja" userId="098c7cc6-19a5-4041-af08-e96c3056836e" providerId="ADAL" clId="{3992595D-EA15-1749-A91D-DD91B332E3AE}" dt="2024-05-31T16:58:44.080" v="420" actId="26606"/>
          <ac:spMkLst>
            <pc:docMk/>
            <pc:sldMk cId="3665062814" sldId="260"/>
            <ac:spMk id="3" creationId="{93D0D4F6-C784-0291-8FDF-344087C617B7}"/>
          </ac:spMkLst>
        </pc:spChg>
        <pc:spChg chg="add del">
          <ac:chgData name="CHUNDURU Sowrya Teja" userId="098c7cc6-19a5-4041-af08-e96c3056836e" providerId="ADAL" clId="{3992595D-EA15-1749-A91D-DD91B332E3AE}" dt="2024-05-31T16:12:24.081" v="309" actId="26606"/>
          <ac:spMkLst>
            <pc:docMk/>
            <pc:sldMk cId="3665062814" sldId="260"/>
            <ac:spMk id="8" creationId="{6128F3BD-7564-4310-B528-888E64F87576}"/>
          </ac:spMkLst>
        </pc:spChg>
        <pc:spChg chg="add del">
          <ac:chgData name="CHUNDURU Sowrya Teja" userId="098c7cc6-19a5-4041-af08-e96c3056836e" providerId="ADAL" clId="{3992595D-EA15-1749-A91D-DD91B332E3AE}" dt="2024-05-31T16:12:24.081" v="309" actId="26606"/>
          <ac:spMkLst>
            <pc:docMk/>
            <pc:sldMk cId="3665062814" sldId="260"/>
            <ac:spMk id="10" creationId="{82AA3C4E-019E-440F-87AB-67EFA9BE6C81}"/>
          </ac:spMkLst>
        </pc:spChg>
        <pc:spChg chg="add del">
          <ac:chgData name="CHUNDURU Sowrya Teja" userId="098c7cc6-19a5-4041-af08-e96c3056836e" providerId="ADAL" clId="{3992595D-EA15-1749-A91D-DD91B332E3AE}" dt="2024-05-31T16:58:44.080" v="420" actId="26606"/>
          <ac:spMkLst>
            <pc:docMk/>
            <pc:sldMk cId="3665062814" sldId="260"/>
            <ac:spMk id="15" creationId="{1C4A7C96-9E71-4CE8-ADCD-504C0D522B89}"/>
          </ac:spMkLst>
        </pc:spChg>
        <pc:spChg chg="add del">
          <ac:chgData name="CHUNDURU Sowrya Teja" userId="098c7cc6-19a5-4041-af08-e96c3056836e" providerId="ADAL" clId="{3992595D-EA15-1749-A91D-DD91B332E3AE}" dt="2024-05-31T16:52:10.448" v="384" actId="26606"/>
          <ac:spMkLst>
            <pc:docMk/>
            <pc:sldMk cId="3665062814" sldId="260"/>
            <ac:spMk id="17" creationId="{0D05C9B4-B5C9-2D4D-23C9-CEE72646F923}"/>
          </ac:spMkLst>
        </pc:spChg>
        <pc:spChg chg="add">
          <ac:chgData name="CHUNDURU Sowrya Teja" userId="098c7cc6-19a5-4041-af08-e96c3056836e" providerId="ADAL" clId="{3992595D-EA15-1749-A91D-DD91B332E3AE}" dt="2024-05-31T16:58:44.080" v="420" actId="26606"/>
          <ac:spMkLst>
            <pc:docMk/>
            <pc:sldMk cId="3665062814" sldId="260"/>
            <ac:spMk id="18" creationId="{E02239D2-A05D-4A1C-9F06-FBA7FC730E1B}"/>
          </ac:spMkLst>
        </pc:spChg>
        <pc:spChg chg="add del">
          <ac:chgData name="CHUNDURU Sowrya Teja" userId="098c7cc6-19a5-4041-af08-e96c3056836e" providerId="ADAL" clId="{3992595D-EA15-1749-A91D-DD91B332E3AE}" dt="2024-05-31T16:51:20.553" v="371" actId="26606"/>
          <ac:spMkLst>
            <pc:docMk/>
            <pc:sldMk cId="3665062814" sldId="260"/>
            <ac:spMk id="20" creationId="{0D05C9B4-B5C9-2D4D-23C9-CEE72646F923}"/>
          </ac:spMkLst>
        </pc:spChg>
        <pc:picChg chg="add del mod modCrop">
          <ac:chgData name="CHUNDURU Sowrya Teja" userId="098c7cc6-19a5-4041-af08-e96c3056836e" providerId="ADAL" clId="{3992595D-EA15-1749-A91D-DD91B332E3AE}" dt="2024-05-31T16:51:22.390" v="372" actId="478"/>
          <ac:picMkLst>
            <pc:docMk/>
            <pc:sldMk cId="3665062814" sldId="260"/>
            <ac:picMk id="5" creationId="{A72565A8-F3AA-CEBF-CD22-75A68F41A91A}"/>
          </ac:picMkLst>
        </pc:picChg>
        <pc:picChg chg="add del mod">
          <ac:chgData name="CHUNDURU Sowrya Teja" userId="098c7cc6-19a5-4041-af08-e96c3056836e" providerId="ADAL" clId="{3992595D-EA15-1749-A91D-DD91B332E3AE}" dt="2024-05-31T16:52:11.694" v="385" actId="478"/>
          <ac:picMkLst>
            <pc:docMk/>
            <pc:sldMk cId="3665062814" sldId="260"/>
            <ac:picMk id="7" creationId="{4372C82A-7761-31DA-D242-38C7214066A8}"/>
          </ac:picMkLst>
        </pc:picChg>
        <pc:picChg chg="add mod">
          <ac:chgData name="CHUNDURU Sowrya Teja" userId="098c7cc6-19a5-4041-af08-e96c3056836e" providerId="ADAL" clId="{3992595D-EA15-1749-A91D-DD91B332E3AE}" dt="2024-05-31T16:58:44.080" v="420" actId="26606"/>
          <ac:picMkLst>
            <pc:docMk/>
            <pc:sldMk cId="3665062814" sldId="260"/>
            <ac:picMk id="11" creationId="{0A9D74AF-3CE9-1AB6-902F-6F784795D0C8}"/>
          </ac:picMkLst>
        </pc:picChg>
      </pc:sldChg>
      <pc:sldChg chg="addSp delSp modSp mod setBg">
        <pc:chgData name="CHUNDURU Sowrya Teja" userId="098c7cc6-19a5-4041-af08-e96c3056836e" providerId="ADAL" clId="{3992595D-EA15-1749-A91D-DD91B332E3AE}" dt="2024-05-31T17:41:55.195" v="650" actId="26606"/>
        <pc:sldMkLst>
          <pc:docMk/>
          <pc:sldMk cId="2436050901" sldId="261"/>
        </pc:sldMkLst>
        <pc:spChg chg="mod">
          <ac:chgData name="CHUNDURU Sowrya Teja" userId="098c7cc6-19a5-4041-af08-e96c3056836e" providerId="ADAL" clId="{3992595D-EA15-1749-A91D-DD91B332E3AE}" dt="2024-05-31T17:41:55.195" v="650" actId="26606"/>
          <ac:spMkLst>
            <pc:docMk/>
            <pc:sldMk cId="2436050901" sldId="261"/>
            <ac:spMk id="2" creationId="{EC088971-2149-28B9-92E6-0FFC69881D63}"/>
          </ac:spMkLst>
        </pc:spChg>
        <pc:spChg chg="mod">
          <ac:chgData name="CHUNDURU Sowrya Teja" userId="098c7cc6-19a5-4041-af08-e96c3056836e" providerId="ADAL" clId="{3992595D-EA15-1749-A91D-DD91B332E3AE}" dt="2024-05-31T17:41:55.195" v="650" actId="26606"/>
          <ac:spMkLst>
            <pc:docMk/>
            <pc:sldMk cId="2436050901" sldId="261"/>
            <ac:spMk id="3" creationId="{6B6D50B3-0C04-CE8A-CFE1-7D09B3B38CC4}"/>
          </ac:spMkLst>
        </pc:spChg>
        <pc:spChg chg="add del">
          <ac:chgData name="CHUNDURU Sowrya Teja" userId="098c7cc6-19a5-4041-af08-e96c3056836e" providerId="ADAL" clId="{3992595D-EA15-1749-A91D-DD91B332E3AE}" dt="2024-05-31T16:12:34.833" v="310" actId="26606"/>
          <ac:spMkLst>
            <pc:docMk/>
            <pc:sldMk cId="2436050901" sldId="261"/>
            <ac:spMk id="8" creationId="{C9A36457-A5F4-4103-A443-02581C09185B}"/>
          </ac:spMkLst>
        </pc:spChg>
        <pc:spChg chg="add del">
          <ac:chgData name="CHUNDURU Sowrya Teja" userId="098c7cc6-19a5-4041-af08-e96c3056836e" providerId="ADAL" clId="{3992595D-EA15-1749-A91D-DD91B332E3AE}" dt="2024-05-31T16:12:34.833" v="310" actId="26606"/>
          <ac:spMkLst>
            <pc:docMk/>
            <pc:sldMk cId="2436050901" sldId="261"/>
            <ac:spMk id="10" creationId="{AA5CF486-D9E5-4A66-898A-F3D62B81B15E}"/>
          </ac:spMkLst>
        </pc:spChg>
        <pc:spChg chg="add del">
          <ac:chgData name="CHUNDURU Sowrya Teja" userId="098c7cc6-19a5-4041-af08-e96c3056836e" providerId="ADAL" clId="{3992595D-EA15-1749-A91D-DD91B332E3AE}" dt="2024-05-31T17:01:25.756" v="428" actId="26606"/>
          <ac:spMkLst>
            <pc:docMk/>
            <pc:sldMk cId="2436050901" sldId="261"/>
            <ac:spMk id="15" creationId="{1C4A7C96-9E71-4CE8-ADCD-504C0D522B89}"/>
          </ac:spMkLst>
        </pc:spChg>
        <pc:spChg chg="add del">
          <ac:chgData name="CHUNDURU Sowrya Teja" userId="098c7cc6-19a5-4041-af08-e96c3056836e" providerId="ADAL" clId="{3992595D-EA15-1749-A91D-DD91B332E3AE}" dt="2024-05-31T17:01:25.746" v="427" actId="26606"/>
          <ac:spMkLst>
            <pc:docMk/>
            <pc:sldMk cId="2436050901" sldId="261"/>
            <ac:spMk id="20" creationId="{3ECBE1F1-D69B-4AFA-ABD5-8E41720EF6DE}"/>
          </ac:spMkLst>
        </pc:spChg>
        <pc:spChg chg="add del">
          <ac:chgData name="CHUNDURU Sowrya Teja" userId="098c7cc6-19a5-4041-af08-e96c3056836e" providerId="ADAL" clId="{3992595D-EA15-1749-A91D-DD91B332E3AE}" dt="2024-05-31T17:01:25.746" v="427" actId="26606"/>
          <ac:spMkLst>
            <pc:docMk/>
            <pc:sldMk cId="2436050901" sldId="261"/>
            <ac:spMk id="22" creationId="{603A6265-E10C-4B85-9C20-E75FCAF9CC63}"/>
          </ac:spMkLst>
        </pc:spChg>
        <pc:spChg chg="add del">
          <ac:chgData name="CHUNDURU Sowrya Teja" userId="098c7cc6-19a5-4041-af08-e96c3056836e" providerId="ADAL" clId="{3992595D-EA15-1749-A91D-DD91B332E3AE}" dt="2024-05-31T17:41:55.195" v="650" actId="26606"/>
          <ac:spMkLst>
            <pc:docMk/>
            <pc:sldMk cId="2436050901" sldId="261"/>
            <ac:spMk id="24" creationId="{D1D34770-47A8-402C-AF23-2B653F2D88C1}"/>
          </ac:spMkLst>
        </pc:spChg>
        <pc:spChg chg="add del">
          <ac:chgData name="CHUNDURU Sowrya Teja" userId="098c7cc6-19a5-4041-af08-e96c3056836e" providerId="ADAL" clId="{3992595D-EA15-1749-A91D-DD91B332E3AE}" dt="2024-05-31T17:41:55.195" v="650" actId="26606"/>
          <ac:spMkLst>
            <pc:docMk/>
            <pc:sldMk cId="2436050901" sldId="261"/>
            <ac:spMk id="26" creationId="{0D05C9B4-B5C9-2D4D-23C9-CEE72646F923}"/>
          </ac:spMkLst>
        </pc:spChg>
        <pc:spChg chg="add del">
          <ac:chgData name="CHUNDURU Sowrya Teja" userId="098c7cc6-19a5-4041-af08-e96c3056836e" providerId="ADAL" clId="{3992595D-EA15-1749-A91D-DD91B332E3AE}" dt="2024-05-31T17:41:49.013" v="648" actId="26606"/>
          <ac:spMkLst>
            <pc:docMk/>
            <pc:sldMk cId="2436050901" sldId="261"/>
            <ac:spMk id="29" creationId="{3ECBE1F1-D69B-4AFA-ABD5-8E41720EF6DE}"/>
          </ac:spMkLst>
        </pc:spChg>
        <pc:spChg chg="add del">
          <ac:chgData name="CHUNDURU Sowrya Teja" userId="098c7cc6-19a5-4041-af08-e96c3056836e" providerId="ADAL" clId="{3992595D-EA15-1749-A91D-DD91B332E3AE}" dt="2024-05-31T17:41:49.013" v="648" actId="26606"/>
          <ac:spMkLst>
            <pc:docMk/>
            <pc:sldMk cId="2436050901" sldId="261"/>
            <ac:spMk id="31" creationId="{603A6265-E10C-4B85-9C20-E75FCAF9CC63}"/>
          </ac:spMkLst>
        </pc:spChg>
        <pc:picChg chg="add mod ord">
          <ac:chgData name="CHUNDURU Sowrya Teja" userId="098c7cc6-19a5-4041-af08-e96c3056836e" providerId="ADAL" clId="{3992595D-EA15-1749-A91D-DD91B332E3AE}" dt="2024-05-31T17:41:55.195" v="650" actId="26606"/>
          <ac:picMkLst>
            <pc:docMk/>
            <pc:sldMk cId="2436050901" sldId="261"/>
            <ac:picMk id="5" creationId="{F7965EA2-C1A9-3B0F-84C3-A37DDA43F85C}"/>
          </ac:picMkLst>
        </pc:picChg>
      </pc:sldChg>
      <pc:sldChg chg="addSp delSp modSp mod setBg">
        <pc:chgData name="CHUNDURU Sowrya Teja" userId="098c7cc6-19a5-4041-af08-e96c3056836e" providerId="ADAL" clId="{3992595D-EA15-1749-A91D-DD91B332E3AE}" dt="2024-05-31T17:04:05.735" v="443" actId="14100"/>
        <pc:sldMkLst>
          <pc:docMk/>
          <pc:sldMk cId="4229077957" sldId="262"/>
        </pc:sldMkLst>
        <pc:spChg chg="mod">
          <ac:chgData name="CHUNDURU Sowrya Teja" userId="098c7cc6-19a5-4041-af08-e96c3056836e" providerId="ADAL" clId="{3992595D-EA15-1749-A91D-DD91B332E3AE}" dt="2024-05-31T17:03:13.956" v="432" actId="26606"/>
          <ac:spMkLst>
            <pc:docMk/>
            <pc:sldMk cId="4229077957" sldId="262"/>
            <ac:spMk id="2" creationId="{0D2C84EB-6B76-E135-EA36-CA805AB7B75F}"/>
          </ac:spMkLst>
        </pc:spChg>
        <pc:spChg chg="mod">
          <ac:chgData name="CHUNDURU Sowrya Teja" userId="098c7cc6-19a5-4041-af08-e96c3056836e" providerId="ADAL" clId="{3992595D-EA15-1749-A91D-DD91B332E3AE}" dt="2024-05-31T17:03:13.956" v="432" actId="26606"/>
          <ac:spMkLst>
            <pc:docMk/>
            <pc:sldMk cId="4229077957" sldId="262"/>
            <ac:spMk id="3" creationId="{7711E50D-8F94-CDD4-4C0D-82137ED9F23A}"/>
          </ac:spMkLst>
        </pc:spChg>
        <pc:spChg chg="add del">
          <ac:chgData name="CHUNDURU Sowrya Teja" userId="098c7cc6-19a5-4041-af08-e96c3056836e" providerId="ADAL" clId="{3992595D-EA15-1749-A91D-DD91B332E3AE}" dt="2024-05-31T16:12:41.803" v="311" actId="26606"/>
          <ac:spMkLst>
            <pc:docMk/>
            <pc:sldMk cId="4229077957" sldId="262"/>
            <ac:spMk id="8" creationId="{C9A36457-A5F4-4103-A443-02581C09185B}"/>
          </ac:spMkLst>
        </pc:spChg>
        <pc:spChg chg="add del">
          <ac:chgData name="CHUNDURU Sowrya Teja" userId="098c7cc6-19a5-4041-af08-e96c3056836e" providerId="ADAL" clId="{3992595D-EA15-1749-A91D-DD91B332E3AE}" dt="2024-05-31T16:12:41.803" v="311" actId="26606"/>
          <ac:spMkLst>
            <pc:docMk/>
            <pc:sldMk cId="4229077957" sldId="262"/>
            <ac:spMk id="10" creationId="{DC5FB7E8-B636-40FA-BE8D-48145C0F5C57}"/>
          </ac:spMkLst>
        </pc:spChg>
        <pc:spChg chg="add del">
          <ac:chgData name="CHUNDURU Sowrya Teja" userId="098c7cc6-19a5-4041-af08-e96c3056836e" providerId="ADAL" clId="{3992595D-EA15-1749-A91D-DD91B332E3AE}" dt="2024-05-31T16:12:41.803" v="311" actId="26606"/>
          <ac:spMkLst>
            <pc:docMk/>
            <pc:sldMk cId="4229077957" sldId="262"/>
            <ac:spMk id="12" creationId="{142DCE2C-2863-46FA-9BE7-24365A24D9BA}"/>
          </ac:spMkLst>
        </pc:spChg>
        <pc:spChg chg="add del">
          <ac:chgData name="CHUNDURU Sowrya Teja" userId="098c7cc6-19a5-4041-af08-e96c3056836e" providerId="ADAL" clId="{3992595D-EA15-1749-A91D-DD91B332E3AE}" dt="2024-05-31T17:03:13.956" v="432" actId="26606"/>
          <ac:spMkLst>
            <pc:docMk/>
            <pc:sldMk cId="4229077957" sldId="262"/>
            <ac:spMk id="17" creationId="{1C4A7C96-9E71-4CE8-ADCD-504C0D522B89}"/>
          </ac:spMkLst>
        </pc:spChg>
        <pc:spChg chg="add">
          <ac:chgData name="CHUNDURU Sowrya Teja" userId="098c7cc6-19a5-4041-af08-e96c3056836e" providerId="ADAL" clId="{3992595D-EA15-1749-A91D-DD91B332E3AE}" dt="2024-05-31T17:03:13.956" v="432" actId="26606"/>
          <ac:spMkLst>
            <pc:docMk/>
            <pc:sldMk cId="4229077957" sldId="262"/>
            <ac:spMk id="22" creationId="{D1D34770-47A8-402C-AF23-2B653F2D88C1}"/>
          </ac:spMkLst>
        </pc:spChg>
        <pc:picChg chg="add del mod">
          <ac:chgData name="CHUNDURU Sowrya Teja" userId="098c7cc6-19a5-4041-af08-e96c3056836e" providerId="ADAL" clId="{3992595D-EA15-1749-A91D-DD91B332E3AE}" dt="2024-05-31T17:03:38.956" v="437" actId="478"/>
          <ac:picMkLst>
            <pc:docMk/>
            <pc:sldMk cId="4229077957" sldId="262"/>
            <ac:picMk id="5" creationId="{FD69622C-2662-051E-04F4-CF8383622E7A}"/>
          </ac:picMkLst>
        </pc:picChg>
        <pc:picChg chg="add mod">
          <ac:chgData name="CHUNDURU Sowrya Teja" userId="098c7cc6-19a5-4041-af08-e96c3056836e" providerId="ADAL" clId="{3992595D-EA15-1749-A91D-DD91B332E3AE}" dt="2024-05-31T17:04:05.735" v="443" actId="14100"/>
          <ac:picMkLst>
            <pc:docMk/>
            <pc:sldMk cId="4229077957" sldId="262"/>
            <ac:picMk id="7" creationId="{0DAF0159-6ADE-EB27-433C-A388FB6A7D57}"/>
          </ac:picMkLst>
        </pc:picChg>
      </pc:sldChg>
      <pc:sldChg chg="addSp delSp modSp mod setBg">
        <pc:chgData name="CHUNDURU Sowrya Teja" userId="098c7cc6-19a5-4041-af08-e96c3056836e" providerId="ADAL" clId="{3992595D-EA15-1749-A91D-DD91B332E3AE}" dt="2024-05-31T18:13:01.830" v="825" actId="26606"/>
        <pc:sldMkLst>
          <pc:docMk/>
          <pc:sldMk cId="3740992872" sldId="263"/>
        </pc:sldMkLst>
        <pc:spChg chg="mod">
          <ac:chgData name="CHUNDURU Sowrya Teja" userId="098c7cc6-19a5-4041-af08-e96c3056836e" providerId="ADAL" clId="{3992595D-EA15-1749-A91D-DD91B332E3AE}" dt="2024-05-31T18:13:01.830" v="825" actId="26606"/>
          <ac:spMkLst>
            <pc:docMk/>
            <pc:sldMk cId="3740992872" sldId="263"/>
            <ac:spMk id="2" creationId="{3DD00A43-4795-1058-A328-F82AB19278A3}"/>
          </ac:spMkLst>
        </pc:spChg>
        <pc:spChg chg="mod ord">
          <ac:chgData name="CHUNDURU Sowrya Teja" userId="098c7cc6-19a5-4041-af08-e96c3056836e" providerId="ADAL" clId="{3992595D-EA15-1749-A91D-DD91B332E3AE}" dt="2024-05-31T18:13:01.830" v="825" actId="26606"/>
          <ac:spMkLst>
            <pc:docMk/>
            <pc:sldMk cId="3740992872" sldId="263"/>
            <ac:spMk id="3" creationId="{7037AD47-A6AE-5135-0038-517F33BCFA4E}"/>
          </ac:spMkLst>
        </pc:spChg>
        <pc:spChg chg="add del">
          <ac:chgData name="CHUNDURU Sowrya Teja" userId="098c7cc6-19a5-4041-af08-e96c3056836e" providerId="ADAL" clId="{3992595D-EA15-1749-A91D-DD91B332E3AE}" dt="2024-05-31T16:12:49.685" v="312" actId="26606"/>
          <ac:spMkLst>
            <pc:docMk/>
            <pc:sldMk cId="3740992872" sldId="263"/>
            <ac:spMk id="8" creationId="{6128F3BD-7564-4310-B528-888E64F87576}"/>
          </ac:spMkLst>
        </pc:spChg>
        <pc:spChg chg="add del">
          <ac:chgData name="CHUNDURU Sowrya Teja" userId="098c7cc6-19a5-4041-af08-e96c3056836e" providerId="ADAL" clId="{3992595D-EA15-1749-A91D-DD91B332E3AE}" dt="2024-05-31T16:12:49.685" v="312" actId="26606"/>
          <ac:spMkLst>
            <pc:docMk/>
            <pc:sldMk cId="3740992872" sldId="263"/>
            <ac:spMk id="10" creationId="{82AA3C4E-019E-440F-87AB-67EFA9BE6C81}"/>
          </ac:spMkLst>
        </pc:spChg>
        <pc:spChg chg="add del">
          <ac:chgData name="CHUNDURU Sowrya Teja" userId="098c7cc6-19a5-4041-af08-e96c3056836e" providerId="ADAL" clId="{3992595D-EA15-1749-A91D-DD91B332E3AE}" dt="2024-05-31T18:13:01.830" v="825" actId="26606"/>
          <ac:spMkLst>
            <pc:docMk/>
            <pc:sldMk cId="3740992872" sldId="263"/>
            <ac:spMk id="15" creationId="{1C4A7C96-9E71-4CE8-ADCD-504C0D522B89}"/>
          </ac:spMkLst>
        </pc:spChg>
        <pc:spChg chg="add">
          <ac:chgData name="CHUNDURU Sowrya Teja" userId="098c7cc6-19a5-4041-af08-e96c3056836e" providerId="ADAL" clId="{3992595D-EA15-1749-A91D-DD91B332E3AE}" dt="2024-05-31T18:13:01.830" v="825" actId="26606"/>
          <ac:spMkLst>
            <pc:docMk/>
            <pc:sldMk cId="3740992872" sldId="263"/>
            <ac:spMk id="20" creationId="{E81BF4F6-F2CF-4984-9D14-D6966D92F99F}"/>
          </ac:spMkLst>
        </pc:spChg>
        <pc:picChg chg="add del mod">
          <ac:chgData name="CHUNDURU Sowrya Teja" userId="098c7cc6-19a5-4041-af08-e96c3056836e" providerId="ADAL" clId="{3992595D-EA15-1749-A91D-DD91B332E3AE}" dt="2024-05-31T17:10:08.605" v="449" actId="478"/>
          <ac:picMkLst>
            <pc:docMk/>
            <pc:sldMk cId="3740992872" sldId="263"/>
            <ac:picMk id="5" creationId="{2436EAAA-441A-3BB5-7A5C-DF8D4B618216}"/>
          </ac:picMkLst>
        </pc:picChg>
        <pc:picChg chg="add mod">
          <ac:chgData name="CHUNDURU Sowrya Teja" userId="098c7cc6-19a5-4041-af08-e96c3056836e" providerId="ADAL" clId="{3992595D-EA15-1749-A91D-DD91B332E3AE}" dt="2024-05-31T18:13:01.830" v="825" actId="26606"/>
          <ac:picMkLst>
            <pc:docMk/>
            <pc:sldMk cId="3740992872" sldId="263"/>
            <ac:picMk id="7" creationId="{4719B542-F606-3241-783F-FED701556AC2}"/>
          </ac:picMkLst>
        </pc:picChg>
      </pc:sldChg>
      <pc:sldChg chg="addSp delSp modSp new mod ord setBg modClrScheme delAnim modAnim delDesignElem chgLayout">
        <pc:chgData name="CHUNDURU Sowrya Teja" userId="098c7cc6-19a5-4041-af08-e96c3056836e" providerId="ADAL" clId="{3992595D-EA15-1749-A91D-DD91B332E3AE}" dt="2024-05-31T18:09:24.012" v="817" actId="122"/>
        <pc:sldMkLst>
          <pc:docMk/>
          <pc:sldMk cId="2735242575" sldId="264"/>
        </pc:sldMkLst>
        <pc:spChg chg="mod ord">
          <ac:chgData name="CHUNDURU Sowrya Teja" userId="098c7cc6-19a5-4041-af08-e96c3056836e" providerId="ADAL" clId="{3992595D-EA15-1749-A91D-DD91B332E3AE}" dt="2024-05-31T18:04:00.291" v="812" actId="20577"/>
          <ac:spMkLst>
            <pc:docMk/>
            <pc:sldMk cId="2735242575" sldId="264"/>
            <ac:spMk id="2" creationId="{486C9F9F-6D17-DD52-ABC6-E54A31E35679}"/>
          </ac:spMkLst>
        </pc:spChg>
        <pc:spChg chg="del mod">
          <ac:chgData name="CHUNDURU Sowrya Teja" userId="098c7cc6-19a5-4041-af08-e96c3056836e" providerId="ADAL" clId="{3992595D-EA15-1749-A91D-DD91B332E3AE}" dt="2024-05-31T15:47:35.791" v="132" actId="21"/>
          <ac:spMkLst>
            <pc:docMk/>
            <pc:sldMk cId="2735242575" sldId="264"/>
            <ac:spMk id="3" creationId="{BAFCF58C-5247-105B-B28C-145030D3042F}"/>
          </ac:spMkLst>
        </pc:spChg>
        <pc:spChg chg="add del mod">
          <ac:chgData name="CHUNDURU Sowrya Teja" userId="098c7cc6-19a5-4041-af08-e96c3056836e" providerId="ADAL" clId="{3992595D-EA15-1749-A91D-DD91B332E3AE}" dt="2024-05-31T15:47:48.088" v="137"/>
          <ac:spMkLst>
            <pc:docMk/>
            <pc:sldMk cId="2735242575" sldId="264"/>
            <ac:spMk id="10" creationId="{81C537A8-98B5-5EC4-E657-E05D2852F66B}"/>
          </ac:spMkLst>
        </pc:spChg>
        <pc:spChg chg="add del mod">
          <ac:chgData name="CHUNDURU Sowrya Teja" userId="098c7cc6-19a5-4041-af08-e96c3056836e" providerId="ADAL" clId="{3992595D-EA15-1749-A91D-DD91B332E3AE}" dt="2024-05-31T15:47:50.014" v="139"/>
          <ac:spMkLst>
            <pc:docMk/>
            <pc:sldMk cId="2735242575" sldId="264"/>
            <ac:spMk id="11" creationId="{21E4406B-82D2-1390-021E-02A245B9CB7A}"/>
          </ac:spMkLst>
        </pc:spChg>
        <pc:spChg chg="add mod">
          <ac:chgData name="CHUNDURU Sowrya Teja" userId="098c7cc6-19a5-4041-af08-e96c3056836e" providerId="ADAL" clId="{3992595D-EA15-1749-A91D-DD91B332E3AE}" dt="2024-05-31T15:48:29.922" v="149" actId="767"/>
          <ac:spMkLst>
            <pc:docMk/>
            <pc:sldMk cId="2735242575" sldId="264"/>
            <ac:spMk id="12" creationId="{66C45E81-081B-AA36-D474-C2B5613ED1CA}"/>
          </ac:spMkLst>
        </pc:spChg>
        <pc:spChg chg="add mod">
          <ac:chgData name="CHUNDURU Sowrya Teja" userId="098c7cc6-19a5-4041-af08-e96c3056836e" providerId="ADAL" clId="{3992595D-EA15-1749-A91D-DD91B332E3AE}" dt="2024-05-31T15:48:17.622" v="141"/>
          <ac:spMkLst>
            <pc:docMk/>
            <pc:sldMk cId="2735242575" sldId="264"/>
            <ac:spMk id="13" creationId="{DAD5CE3B-EB32-0F7E-718F-1E3886F9B668}"/>
          </ac:spMkLst>
        </pc:spChg>
        <pc:spChg chg="add mod">
          <ac:chgData name="CHUNDURU Sowrya Teja" userId="098c7cc6-19a5-4041-af08-e96c3056836e" providerId="ADAL" clId="{3992595D-EA15-1749-A91D-DD91B332E3AE}" dt="2024-05-31T15:48:26.362" v="147" actId="1076"/>
          <ac:spMkLst>
            <pc:docMk/>
            <pc:sldMk cId="2735242575" sldId="264"/>
            <ac:spMk id="14" creationId="{0672F318-90BD-6A3B-AB3D-431396054408}"/>
          </ac:spMkLst>
        </pc:spChg>
        <pc:spChg chg="add mod">
          <ac:chgData name="CHUNDURU Sowrya Teja" userId="098c7cc6-19a5-4041-af08-e96c3056836e" providerId="ADAL" clId="{3992595D-EA15-1749-A91D-DD91B332E3AE}" dt="2024-05-31T15:48:18.935" v="143"/>
          <ac:spMkLst>
            <pc:docMk/>
            <pc:sldMk cId="2735242575" sldId="264"/>
            <ac:spMk id="15" creationId="{FD9AB63F-3A5B-DBED-CD76-FE583A49B5DB}"/>
          </ac:spMkLst>
        </pc:spChg>
        <pc:spChg chg="add mod">
          <ac:chgData name="CHUNDURU Sowrya Teja" userId="098c7cc6-19a5-4041-af08-e96c3056836e" providerId="ADAL" clId="{3992595D-EA15-1749-A91D-DD91B332E3AE}" dt="2024-05-31T15:48:26.888" v="148" actId="1076"/>
          <ac:spMkLst>
            <pc:docMk/>
            <pc:sldMk cId="2735242575" sldId="264"/>
            <ac:spMk id="16" creationId="{8E8A1FED-5339-2E04-3390-F56ACBA98623}"/>
          </ac:spMkLst>
        </pc:spChg>
        <pc:spChg chg="add mod">
          <ac:chgData name="CHUNDURU Sowrya Teja" userId="098c7cc6-19a5-4041-af08-e96c3056836e" providerId="ADAL" clId="{3992595D-EA15-1749-A91D-DD91B332E3AE}" dt="2024-05-31T17:55:54.161" v="780" actId="1076"/>
          <ac:spMkLst>
            <pc:docMk/>
            <pc:sldMk cId="2735242575" sldId="264"/>
            <ac:spMk id="17" creationId="{764AA12D-0F07-2EBC-7F77-1ABA248B0CC8}"/>
          </ac:spMkLst>
        </pc:spChg>
        <pc:spChg chg="add mod">
          <ac:chgData name="CHUNDURU Sowrya Teja" userId="098c7cc6-19a5-4041-af08-e96c3056836e" providerId="ADAL" clId="{3992595D-EA15-1749-A91D-DD91B332E3AE}" dt="2024-05-31T17:54:55.501" v="764" actId="122"/>
          <ac:spMkLst>
            <pc:docMk/>
            <pc:sldMk cId="2735242575" sldId="264"/>
            <ac:spMk id="18" creationId="{DC441842-CDD0-3115-108D-28CDBB6780ED}"/>
          </ac:spMkLst>
        </pc:spChg>
        <pc:spChg chg="add mod">
          <ac:chgData name="CHUNDURU Sowrya Teja" userId="098c7cc6-19a5-4041-af08-e96c3056836e" providerId="ADAL" clId="{3992595D-EA15-1749-A91D-DD91B332E3AE}" dt="2024-05-31T17:55:32.778" v="777" actId="1076"/>
          <ac:spMkLst>
            <pc:docMk/>
            <pc:sldMk cId="2735242575" sldId="264"/>
            <ac:spMk id="19" creationId="{EB8AFC9B-9021-3F35-A92A-83D4CA6F1598}"/>
          </ac:spMkLst>
        </pc:spChg>
        <pc:spChg chg="add mod">
          <ac:chgData name="CHUNDURU Sowrya Teja" userId="098c7cc6-19a5-4041-af08-e96c3056836e" providerId="ADAL" clId="{3992595D-EA15-1749-A91D-DD91B332E3AE}" dt="2024-05-31T17:59:50.465" v="784" actId="122"/>
          <ac:spMkLst>
            <pc:docMk/>
            <pc:sldMk cId="2735242575" sldId="264"/>
            <ac:spMk id="20" creationId="{C3801B16-79D0-A101-DD4F-2EC10F26677D}"/>
          </ac:spMkLst>
        </pc:spChg>
        <pc:spChg chg="add mod">
          <ac:chgData name="CHUNDURU Sowrya Teja" userId="098c7cc6-19a5-4041-af08-e96c3056836e" providerId="ADAL" clId="{3992595D-EA15-1749-A91D-DD91B332E3AE}" dt="2024-05-31T18:09:24.012" v="817" actId="122"/>
          <ac:spMkLst>
            <pc:docMk/>
            <pc:sldMk cId="2735242575" sldId="264"/>
            <ac:spMk id="21" creationId="{F1111182-DEA3-11F2-FBA8-0380E9CA27B2}"/>
          </ac:spMkLst>
        </pc:spChg>
        <pc:spChg chg="add mod">
          <ac:chgData name="CHUNDURU Sowrya Teja" userId="098c7cc6-19a5-4041-af08-e96c3056836e" providerId="ADAL" clId="{3992595D-EA15-1749-A91D-DD91B332E3AE}" dt="2024-05-31T15:58:46.668" v="260"/>
          <ac:spMkLst>
            <pc:docMk/>
            <pc:sldMk cId="2735242575" sldId="264"/>
            <ac:spMk id="22" creationId="{F47A4322-4867-7330-337E-0D901BD98766}"/>
          </ac:spMkLst>
        </pc:spChg>
        <pc:spChg chg="add mod">
          <ac:chgData name="CHUNDURU Sowrya Teja" userId="098c7cc6-19a5-4041-af08-e96c3056836e" providerId="ADAL" clId="{3992595D-EA15-1749-A91D-DD91B332E3AE}" dt="2024-05-31T15:58:45.946" v="259"/>
          <ac:spMkLst>
            <pc:docMk/>
            <pc:sldMk cId="2735242575" sldId="264"/>
            <ac:spMk id="23" creationId="{8D3AA3A2-58EC-6F84-0283-EF31FF06FA31}"/>
          </ac:spMkLst>
        </pc:spChg>
        <pc:spChg chg="add mod">
          <ac:chgData name="CHUNDURU Sowrya Teja" userId="098c7cc6-19a5-4041-af08-e96c3056836e" providerId="ADAL" clId="{3992595D-EA15-1749-A91D-DD91B332E3AE}" dt="2024-05-31T15:58:44.812" v="258"/>
          <ac:spMkLst>
            <pc:docMk/>
            <pc:sldMk cId="2735242575" sldId="264"/>
            <ac:spMk id="24" creationId="{2E0B6BC2-C08A-76ED-AC89-5B3B93E4E1D1}"/>
          </ac:spMkLst>
        </pc:spChg>
        <pc:spChg chg="add del mod">
          <ac:chgData name="CHUNDURU Sowrya Teja" userId="098c7cc6-19a5-4041-af08-e96c3056836e" providerId="ADAL" clId="{3992595D-EA15-1749-A91D-DD91B332E3AE}" dt="2024-05-31T15:59:01.669" v="264"/>
          <ac:spMkLst>
            <pc:docMk/>
            <pc:sldMk cId="2735242575" sldId="264"/>
            <ac:spMk id="25" creationId="{2518B2C5-D599-F78C-D148-321CABA8819F}"/>
          </ac:spMkLst>
        </pc:spChg>
        <pc:spChg chg="add del">
          <ac:chgData name="CHUNDURU Sowrya Teja" userId="098c7cc6-19a5-4041-af08-e96c3056836e" providerId="ADAL" clId="{3992595D-EA15-1749-A91D-DD91B332E3AE}" dt="2024-05-31T16:13:05.829" v="314" actId="700"/>
          <ac:spMkLst>
            <pc:docMk/>
            <pc:sldMk cId="2735242575" sldId="264"/>
            <ac:spMk id="26" creationId="{160022CF-D73B-45FB-8DD4-1B1C0C92E702}"/>
          </ac:spMkLst>
        </pc:spChg>
        <pc:spChg chg="add">
          <ac:chgData name="CHUNDURU Sowrya Teja" userId="098c7cc6-19a5-4041-af08-e96c3056836e" providerId="ADAL" clId="{3992595D-EA15-1749-A91D-DD91B332E3AE}" dt="2024-05-31T16:13:13.161" v="315" actId="26606"/>
          <ac:spMkLst>
            <pc:docMk/>
            <pc:sldMk cId="2735242575" sldId="264"/>
            <ac:spMk id="27" creationId="{6C4028FD-8BAA-4A19-BFDE-594D991B7552}"/>
          </ac:spMkLst>
        </pc:spChg>
        <pc:spChg chg="add del">
          <ac:chgData name="CHUNDURU Sowrya Teja" userId="098c7cc6-19a5-4041-af08-e96c3056836e" providerId="ADAL" clId="{3992595D-EA15-1749-A91D-DD91B332E3AE}" dt="2024-05-31T16:13:05.829" v="314" actId="700"/>
          <ac:spMkLst>
            <pc:docMk/>
            <pc:sldMk cId="2735242575" sldId="264"/>
            <ac:spMk id="28" creationId="{AC2C106E-0A9A-4090-95B9-B7070646D255}"/>
          </ac:spMkLst>
        </pc:spChg>
        <pc:picChg chg="add mod">
          <ac:chgData name="CHUNDURU Sowrya Teja" userId="098c7cc6-19a5-4041-af08-e96c3056836e" providerId="ADAL" clId="{3992595D-EA15-1749-A91D-DD91B332E3AE}" dt="2024-05-31T17:55:39.842" v="778" actId="1076"/>
          <ac:picMkLst>
            <pc:docMk/>
            <pc:sldMk cId="2735242575" sldId="264"/>
            <ac:picMk id="4" creationId="{CCB90E83-6BC4-A94B-F2CB-456C9CB67E8E}"/>
          </ac:picMkLst>
        </pc:picChg>
        <pc:picChg chg="add mod">
          <ac:chgData name="CHUNDURU Sowrya Teja" userId="098c7cc6-19a5-4041-af08-e96c3056836e" providerId="ADAL" clId="{3992595D-EA15-1749-A91D-DD91B332E3AE}" dt="2024-05-31T17:54:15.900" v="760" actId="1076"/>
          <ac:picMkLst>
            <pc:docMk/>
            <pc:sldMk cId="2735242575" sldId="264"/>
            <ac:picMk id="5" creationId="{451948F9-81CD-0885-DEC4-7746B9789FED}"/>
          </ac:picMkLst>
        </pc:picChg>
        <pc:picChg chg="add mod">
          <ac:chgData name="CHUNDURU Sowrya Teja" userId="098c7cc6-19a5-4041-af08-e96c3056836e" providerId="ADAL" clId="{3992595D-EA15-1749-A91D-DD91B332E3AE}" dt="2024-05-31T17:55:27.435" v="776" actId="1076"/>
          <ac:picMkLst>
            <pc:docMk/>
            <pc:sldMk cId="2735242575" sldId="264"/>
            <ac:picMk id="6" creationId="{C7FF449A-39EE-D561-6416-BAEF506F2040}"/>
          </ac:picMkLst>
        </pc:picChg>
        <pc:picChg chg="add mod">
          <ac:chgData name="CHUNDURU Sowrya Teja" userId="098c7cc6-19a5-4041-af08-e96c3056836e" providerId="ADAL" clId="{3992595D-EA15-1749-A91D-DD91B332E3AE}" dt="2024-05-31T18:08:40.919" v="813" actId="14826"/>
          <ac:picMkLst>
            <pc:docMk/>
            <pc:sldMk cId="2735242575" sldId="264"/>
            <ac:picMk id="7" creationId="{59E60B58-4CE7-A122-CCE1-C44CB4A41B12}"/>
          </ac:picMkLst>
        </pc:picChg>
        <pc:picChg chg="add mod">
          <ac:chgData name="CHUNDURU Sowrya Teja" userId="098c7cc6-19a5-4041-af08-e96c3056836e" providerId="ADAL" clId="{3992595D-EA15-1749-A91D-DD91B332E3AE}" dt="2024-05-31T17:58:42.212" v="782" actId="14826"/>
          <ac:picMkLst>
            <pc:docMk/>
            <pc:sldMk cId="2735242575" sldId="264"/>
            <ac:picMk id="8" creationId="{BB926804-F829-3285-0ACA-B7CBE213D363}"/>
          </ac:picMkLst>
        </pc:picChg>
        <pc:picChg chg="add del mod">
          <ac:chgData name="CHUNDURU Sowrya Teja" userId="098c7cc6-19a5-4041-af08-e96c3056836e" providerId="ADAL" clId="{3992595D-EA15-1749-A91D-DD91B332E3AE}" dt="2024-05-31T15:52:02.386" v="242" actId="478"/>
          <ac:picMkLst>
            <pc:docMk/>
            <pc:sldMk cId="2735242575" sldId="264"/>
            <ac:picMk id="9" creationId="{9369E637-E7C6-075C-FA77-E3BF88A0C30A}"/>
          </ac:picMkLst>
        </pc:picChg>
      </pc:sldChg>
      <pc:sldChg chg="addSp delSp modSp new mod setBg addAnim">
        <pc:chgData name="CHUNDURU Sowrya Teja" userId="098c7cc6-19a5-4041-af08-e96c3056836e" providerId="ADAL" clId="{3992595D-EA15-1749-A91D-DD91B332E3AE}" dt="2024-05-31T18:12:09.424" v="820" actId="14100"/>
        <pc:sldMkLst>
          <pc:docMk/>
          <pc:sldMk cId="3945154677" sldId="265"/>
        </pc:sldMkLst>
        <pc:spChg chg="mod">
          <ac:chgData name="CHUNDURU Sowrya Teja" userId="098c7cc6-19a5-4041-af08-e96c3056836e" providerId="ADAL" clId="{3992595D-EA15-1749-A91D-DD91B332E3AE}" dt="2024-05-31T17:39:02.025" v="645" actId="26606"/>
          <ac:spMkLst>
            <pc:docMk/>
            <pc:sldMk cId="3945154677" sldId="265"/>
            <ac:spMk id="2" creationId="{C9F5BCF7-AF15-18DE-BA45-A9D7F75541E1}"/>
          </ac:spMkLst>
        </pc:spChg>
        <pc:spChg chg="mod">
          <ac:chgData name="CHUNDURU Sowrya Teja" userId="098c7cc6-19a5-4041-af08-e96c3056836e" providerId="ADAL" clId="{3992595D-EA15-1749-A91D-DD91B332E3AE}" dt="2024-05-31T17:39:02.025" v="645" actId="26606"/>
          <ac:spMkLst>
            <pc:docMk/>
            <pc:sldMk cId="3945154677" sldId="265"/>
            <ac:spMk id="3" creationId="{D090DB0E-AC9B-53A5-573C-7A3600A16462}"/>
          </ac:spMkLst>
        </pc:spChg>
        <pc:spChg chg="add del">
          <ac:chgData name="CHUNDURU Sowrya Teja" userId="098c7cc6-19a5-4041-af08-e96c3056836e" providerId="ADAL" clId="{3992595D-EA15-1749-A91D-DD91B332E3AE}" dt="2024-05-31T17:39:02.025" v="645" actId="26606"/>
          <ac:spMkLst>
            <pc:docMk/>
            <pc:sldMk cId="3945154677" sldId="265"/>
            <ac:spMk id="10" creationId="{3C54F4CE-85F0-46ED-80DA-9518C9251AD1}"/>
          </ac:spMkLst>
        </pc:spChg>
        <pc:spChg chg="add del">
          <ac:chgData name="CHUNDURU Sowrya Teja" userId="098c7cc6-19a5-4041-af08-e96c3056836e" providerId="ADAL" clId="{3992595D-EA15-1749-A91D-DD91B332E3AE}" dt="2024-05-31T17:39:02.025" v="645" actId="26606"/>
          <ac:spMkLst>
            <pc:docMk/>
            <pc:sldMk cId="3945154677" sldId="265"/>
            <ac:spMk id="12" creationId="{DADD1FCA-8ACB-4958-81DD-4CDD6D3E1921}"/>
          </ac:spMkLst>
        </pc:spChg>
        <pc:spChg chg="add">
          <ac:chgData name="CHUNDURU Sowrya Teja" userId="098c7cc6-19a5-4041-af08-e96c3056836e" providerId="ADAL" clId="{3992595D-EA15-1749-A91D-DD91B332E3AE}" dt="2024-05-31T17:39:02.025" v="645" actId="26606"/>
          <ac:spMkLst>
            <pc:docMk/>
            <pc:sldMk cId="3945154677" sldId="265"/>
            <ac:spMk id="17" creationId="{8F58EDD9-0685-44E6-9B72-108BB10E1AB0}"/>
          </ac:spMkLst>
        </pc:spChg>
        <pc:picChg chg="add mod">
          <ac:chgData name="CHUNDURU Sowrya Teja" userId="098c7cc6-19a5-4041-af08-e96c3056836e" providerId="ADAL" clId="{3992595D-EA15-1749-A91D-DD91B332E3AE}" dt="2024-05-31T18:12:09.424" v="820" actId="14100"/>
          <ac:picMkLst>
            <pc:docMk/>
            <pc:sldMk cId="3945154677" sldId="265"/>
            <ac:picMk id="5" creationId="{1F37FFA7-E548-B54B-0BF6-EB14F2AEB78B}"/>
          </ac:picMkLst>
        </pc:picChg>
      </pc:sldChg>
      <pc:sldChg chg="addSp delSp modSp new mod setBg">
        <pc:chgData name="CHUNDURU Sowrya Teja" userId="098c7cc6-19a5-4041-af08-e96c3056836e" providerId="ADAL" clId="{3992595D-EA15-1749-A91D-DD91B332E3AE}" dt="2024-05-31T17:37:30.514" v="644" actId="26606"/>
        <pc:sldMkLst>
          <pc:docMk/>
          <pc:sldMk cId="1881221336" sldId="266"/>
        </pc:sldMkLst>
        <pc:spChg chg="mod">
          <ac:chgData name="CHUNDURU Sowrya Teja" userId="098c7cc6-19a5-4041-af08-e96c3056836e" providerId="ADAL" clId="{3992595D-EA15-1749-A91D-DD91B332E3AE}" dt="2024-05-31T17:37:30.514" v="644" actId="26606"/>
          <ac:spMkLst>
            <pc:docMk/>
            <pc:sldMk cId="1881221336" sldId="266"/>
            <ac:spMk id="2" creationId="{A9C78D38-04A4-5DC2-7A62-E3B1C5F74445}"/>
          </ac:spMkLst>
        </pc:spChg>
        <pc:spChg chg="mod">
          <ac:chgData name="CHUNDURU Sowrya Teja" userId="098c7cc6-19a5-4041-af08-e96c3056836e" providerId="ADAL" clId="{3992595D-EA15-1749-A91D-DD91B332E3AE}" dt="2024-05-31T17:37:30.514" v="644" actId="26606"/>
          <ac:spMkLst>
            <pc:docMk/>
            <pc:sldMk cId="1881221336" sldId="266"/>
            <ac:spMk id="3" creationId="{777304F4-3313-719D-8DFB-F4781BA3A861}"/>
          </ac:spMkLst>
        </pc:spChg>
        <pc:spChg chg="add del">
          <ac:chgData name="CHUNDURU Sowrya Teja" userId="098c7cc6-19a5-4041-af08-e96c3056836e" providerId="ADAL" clId="{3992595D-EA15-1749-A91D-DD91B332E3AE}" dt="2024-05-31T16:10:22.094" v="298" actId="26606"/>
          <ac:spMkLst>
            <pc:docMk/>
            <pc:sldMk cId="1881221336" sldId="266"/>
            <ac:spMk id="5" creationId="{1C4A7C96-9E71-4CE8-ADCD-504C0D522B89}"/>
          </ac:spMkLst>
        </pc:spChg>
        <pc:spChg chg="add del">
          <ac:chgData name="CHUNDURU Sowrya Teja" userId="098c7cc6-19a5-4041-af08-e96c3056836e" providerId="ADAL" clId="{3992595D-EA15-1749-A91D-DD91B332E3AE}" dt="2024-05-31T17:37:30.514" v="644" actId="26606"/>
          <ac:spMkLst>
            <pc:docMk/>
            <pc:sldMk cId="1881221336" sldId="266"/>
            <ac:spMk id="6" creationId="{1C4A7C96-9E71-4CE8-ADCD-504C0D522B89}"/>
          </ac:spMkLst>
        </pc:spChg>
        <pc:spChg chg="add del">
          <ac:chgData name="CHUNDURU Sowrya Teja" userId="098c7cc6-19a5-4041-af08-e96c3056836e" providerId="ADAL" clId="{3992595D-EA15-1749-A91D-DD91B332E3AE}" dt="2024-05-31T16:10:42.813" v="300" actId="26606"/>
          <ac:spMkLst>
            <pc:docMk/>
            <pc:sldMk cId="1881221336" sldId="266"/>
            <ac:spMk id="7" creationId="{DAF1966E-FD40-4A4A-B61B-C4DF7FA05F06}"/>
          </ac:spMkLst>
        </pc:spChg>
        <pc:spChg chg="add del">
          <ac:chgData name="CHUNDURU Sowrya Teja" userId="098c7cc6-19a5-4041-af08-e96c3056836e" providerId="ADAL" clId="{3992595D-EA15-1749-A91D-DD91B332E3AE}" dt="2024-05-31T16:10:00.672" v="294" actId="26606"/>
          <ac:spMkLst>
            <pc:docMk/>
            <pc:sldMk cId="1881221336" sldId="266"/>
            <ac:spMk id="8" creationId="{C9A36457-A5F4-4103-A443-02581C09185B}"/>
          </ac:spMkLst>
        </pc:spChg>
        <pc:spChg chg="add del">
          <ac:chgData name="CHUNDURU Sowrya Teja" userId="098c7cc6-19a5-4041-af08-e96c3056836e" providerId="ADAL" clId="{3992595D-EA15-1749-A91D-DD91B332E3AE}" dt="2024-05-31T16:10:42.813" v="300" actId="26606"/>
          <ac:spMkLst>
            <pc:docMk/>
            <pc:sldMk cId="1881221336" sldId="266"/>
            <ac:spMk id="9" creationId="{047BFA19-D45E-416B-A404-7AF2F3F27017}"/>
          </ac:spMkLst>
        </pc:spChg>
        <pc:spChg chg="add del">
          <ac:chgData name="CHUNDURU Sowrya Teja" userId="098c7cc6-19a5-4041-af08-e96c3056836e" providerId="ADAL" clId="{3992595D-EA15-1749-A91D-DD91B332E3AE}" dt="2024-05-31T16:10:00.672" v="294" actId="26606"/>
          <ac:spMkLst>
            <pc:docMk/>
            <pc:sldMk cId="1881221336" sldId="266"/>
            <ac:spMk id="10" creationId="{AA5CF486-D9E5-4A66-898A-F3D62B81B15E}"/>
          </ac:spMkLst>
        </pc:spChg>
        <pc:spChg chg="add del">
          <ac:chgData name="CHUNDURU Sowrya Teja" userId="098c7cc6-19a5-4041-af08-e96c3056836e" providerId="ADAL" clId="{3992595D-EA15-1749-A91D-DD91B332E3AE}" dt="2024-05-31T16:10:42.813" v="300" actId="26606"/>
          <ac:spMkLst>
            <pc:docMk/>
            <pc:sldMk cId="1881221336" sldId="266"/>
            <ac:spMk id="12" creationId="{8E0105E7-23DB-4CF2-8258-FF47C7620F6E}"/>
          </ac:spMkLst>
        </pc:spChg>
        <pc:spChg chg="add del">
          <ac:chgData name="CHUNDURU Sowrya Teja" userId="098c7cc6-19a5-4041-af08-e96c3056836e" providerId="ADAL" clId="{3992595D-EA15-1749-A91D-DD91B332E3AE}" dt="2024-05-31T16:10:42.813" v="300" actId="26606"/>
          <ac:spMkLst>
            <pc:docMk/>
            <pc:sldMk cId="1881221336" sldId="266"/>
            <ac:spMk id="14" creationId="{074B4F7D-14B2-478B-8BF5-01E4E0C5D263}"/>
          </ac:spMkLst>
        </pc:spChg>
        <pc:spChg chg="add">
          <ac:chgData name="CHUNDURU Sowrya Teja" userId="098c7cc6-19a5-4041-af08-e96c3056836e" providerId="ADAL" clId="{3992595D-EA15-1749-A91D-DD91B332E3AE}" dt="2024-05-31T17:37:30.514" v="644" actId="26606"/>
          <ac:spMkLst>
            <pc:docMk/>
            <pc:sldMk cId="1881221336" sldId="266"/>
            <ac:spMk id="16" creationId="{D1D34770-47A8-402C-AF23-2B653F2D88C1}"/>
          </ac:spMkLst>
        </pc:spChg>
        <pc:picChg chg="add mod">
          <ac:chgData name="CHUNDURU Sowrya Teja" userId="098c7cc6-19a5-4041-af08-e96c3056836e" providerId="ADAL" clId="{3992595D-EA15-1749-A91D-DD91B332E3AE}" dt="2024-05-31T17:37:30.514" v="644" actId="26606"/>
          <ac:picMkLst>
            <pc:docMk/>
            <pc:sldMk cId="1881221336" sldId="266"/>
            <ac:picMk id="11" creationId="{20173DBC-E265-3995-D7F2-0C1657DE9FEA}"/>
          </ac:picMkLst>
        </pc:picChg>
      </pc:sldChg>
      <pc:sldChg chg="addSp delSp modSp new del mod setBg">
        <pc:chgData name="CHUNDURU Sowrya Teja" userId="098c7cc6-19a5-4041-af08-e96c3056836e" providerId="ADAL" clId="{3992595D-EA15-1749-A91D-DD91B332E3AE}" dt="2024-05-31T16:54:09.937" v="409" actId="2696"/>
        <pc:sldMkLst>
          <pc:docMk/>
          <pc:sldMk cId="1261280091" sldId="267"/>
        </pc:sldMkLst>
        <pc:spChg chg="del">
          <ac:chgData name="CHUNDURU Sowrya Teja" userId="098c7cc6-19a5-4041-af08-e96c3056836e" providerId="ADAL" clId="{3992595D-EA15-1749-A91D-DD91B332E3AE}" dt="2024-05-31T16:52:36.530" v="387" actId="21"/>
          <ac:spMkLst>
            <pc:docMk/>
            <pc:sldMk cId="1261280091" sldId="267"/>
            <ac:spMk id="2" creationId="{28634B6C-53C0-24EB-99C7-3B56EFBA4934}"/>
          </ac:spMkLst>
        </pc:spChg>
        <pc:spChg chg="del">
          <ac:chgData name="CHUNDURU Sowrya Teja" userId="098c7cc6-19a5-4041-af08-e96c3056836e" providerId="ADAL" clId="{3992595D-EA15-1749-A91D-DD91B332E3AE}" dt="2024-05-31T16:52:40.020" v="388" actId="21"/>
          <ac:spMkLst>
            <pc:docMk/>
            <pc:sldMk cId="1261280091" sldId="267"/>
            <ac:spMk id="3" creationId="{6488512A-44A3-4BC6-252D-D4E8C320A6B3}"/>
          </ac:spMkLst>
        </pc:spChg>
        <pc:picChg chg="add del mod ord">
          <ac:chgData name="CHUNDURU Sowrya Teja" userId="098c7cc6-19a5-4041-af08-e96c3056836e" providerId="ADAL" clId="{3992595D-EA15-1749-A91D-DD91B332E3AE}" dt="2024-05-31T16:54:00.998" v="407" actId="478"/>
          <ac:picMkLst>
            <pc:docMk/>
            <pc:sldMk cId="1261280091" sldId="267"/>
            <ac:picMk id="5" creationId="{7E4E7FA2-B99C-5F53-32DF-334E360724B6}"/>
          </ac:picMkLst>
        </pc:picChg>
        <pc:picChg chg="add del mod">
          <ac:chgData name="CHUNDURU Sowrya Teja" userId="098c7cc6-19a5-4041-af08-e96c3056836e" providerId="ADAL" clId="{3992595D-EA15-1749-A91D-DD91B332E3AE}" dt="2024-05-31T16:54:03.368" v="408" actId="478"/>
          <ac:picMkLst>
            <pc:docMk/>
            <pc:sldMk cId="1261280091" sldId="267"/>
            <ac:picMk id="7" creationId="{0B59C431-21ED-2C0B-A02E-CB74ECE6B4F2}"/>
          </ac:picMkLst>
        </pc:picChg>
        <pc:cxnChg chg="add">
          <ac:chgData name="CHUNDURU Sowrya Teja" userId="098c7cc6-19a5-4041-af08-e96c3056836e" providerId="ADAL" clId="{3992595D-EA15-1749-A91D-DD91B332E3AE}" dt="2024-05-31T16:53:53.944" v="406" actId="26606"/>
          <ac:cxnSpMkLst>
            <pc:docMk/>
            <pc:sldMk cId="1261280091" sldId="267"/>
            <ac:cxnSpMk id="12" creationId="{1C6AAE25-BD23-41B5-AAE4-1DA5898C2ADB}"/>
          </ac:cxnSpMkLst>
        </pc:cxnChg>
      </pc:sldChg>
      <pc:sldChg chg="addSp delSp modSp new del mod setBg">
        <pc:chgData name="CHUNDURU Sowrya Teja" userId="098c7cc6-19a5-4041-af08-e96c3056836e" providerId="ADAL" clId="{3992595D-EA15-1749-A91D-DD91B332E3AE}" dt="2024-05-31T18:12:35.714" v="824" actId="2696"/>
        <pc:sldMkLst>
          <pc:docMk/>
          <pc:sldMk cId="3350326286" sldId="267"/>
        </pc:sldMkLst>
        <pc:spChg chg="del">
          <ac:chgData name="CHUNDURU Sowrya Teja" userId="098c7cc6-19a5-4041-af08-e96c3056836e" providerId="ADAL" clId="{3992595D-EA15-1749-A91D-DD91B332E3AE}" dt="2024-05-31T16:55:18.528" v="411" actId="21"/>
          <ac:spMkLst>
            <pc:docMk/>
            <pc:sldMk cId="3350326286" sldId="267"/>
            <ac:spMk id="2" creationId="{7EA79101-7A9E-A83C-BC79-B9CB5E0382FB}"/>
          </ac:spMkLst>
        </pc:spChg>
        <pc:spChg chg="del">
          <ac:chgData name="CHUNDURU Sowrya Teja" userId="098c7cc6-19a5-4041-af08-e96c3056836e" providerId="ADAL" clId="{3992595D-EA15-1749-A91D-DD91B332E3AE}" dt="2024-05-31T16:55:21.774" v="412" actId="21"/>
          <ac:spMkLst>
            <pc:docMk/>
            <pc:sldMk cId="3350326286" sldId="267"/>
            <ac:spMk id="3" creationId="{5C1C4645-C135-BE89-AA32-83613D200A8B}"/>
          </ac:spMkLst>
        </pc:spChg>
        <pc:spChg chg="add">
          <ac:chgData name="CHUNDURU Sowrya Teja" userId="098c7cc6-19a5-4041-af08-e96c3056836e" providerId="ADAL" clId="{3992595D-EA15-1749-A91D-DD91B332E3AE}" dt="2024-05-31T16:55:47.942" v="417" actId="26606"/>
          <ac:spMkLst>
            <pc:docMk/>
            <pc:sldMk cId="3350326286" sldId="267"/>
            <ac:spMk id="10" creationId="{42A4FC2C-047E-45A5-965D-8E1E3BF09BC6}"/>
          </ac:spMkLst>
        </pc:spChg>
        <pc:picChg chg="add mod">
          <ac:chgData name="CHUNDURU Sowrya Teja" userId="098c7cc6-19a5-4041-af08-e96c3056836e" providerId="ADAL" clId="{3992595D-EA15-1749-A91D-DD91B332E3AE}" dt="2024-05-31T16:55:47.942" v="417" actId="26606"/>
          <ac:picMkLst>
            <pc:docMk/>
            <pc:sldMk cId="3350326286" sldId="267"/>
            <ac:picMk id="5" creationId="{FC68FAF8-1DD3-EF17-8121-5EF2146935BD}"/>
          </ac:picMkLst>
        </pc:picChg>
      </pc:sldChg>
      <pc:sldChg chg="new del">
        <pc:chgData name="CHUNDURU Sowrya Teja" userId="098c7cc6-19a5-4041-af08-e96c3056836e" providerId="ADAL" clId="{3992595D-EA15-1749-A91D-DD91B332E3AE}" dt="2024-05-31T17:13:23.309" v="472" actId="2696"/>
        <pc:sldMkLst>
          <pc:docMk/>
          <pc:sldMk cId="510541592" sldId="268"/>
        </pc:sldMkLst>
      </pc:sldChg>
      <pc:sldChg chg="addSp delSp modSp new del mod setBg">
        <pc:chgData name="CHUNDURU Sowrya Teja" userId="098c7cc6-19a5-4041-af08-e96c3056836e" providerId="ADAL" clId="{3992595D-EA15-1749-A91D-DD91B332E3AE}" dt="2024-05-31T17:25:53.206" v="528" actId="2696"/>
        <pc:sldMkLst>
          <pc:docMk/>
          <pc:sldMk cId="1380719706" sldId="268"/>
        </pc:sldMkLst>
        <pc:spChg chg="mod">
          <ac:chgData name="CHUNDURU Sowrya Teja" userId="098c7cc6-19a5-4041-af08-e96c3056836e" providerId="ADAL" clId="{3992595D-EA15-1749-A91D-DD91B332E3AE}" dt="2024-05-31T17:25:02.134" v="522" actId="26606"/>
          <ac:spMkLst>
            <pc:docMk/>
            <pc:sldMk cId="1380719706" sldId="268"/>
            <ac:spMk id="2" creationId="{B57F309C-FC81-C935-9893-FAE45717EF31}"/>
          </ac:spMkLst>
        </pc:spChg>
        <pc:spChg chg="mod ord">
          <ac:chgData name="CHUNDURU Sowrya Teja" userId="098c7cc6-19a5-4041-af08-e96c3056836e" providerId="ADAL" clId="{3992595D-EA15-1749-A91D-DD91B332E3AE}" dt="2024-05-31T17:25:49.215" v="527" actId="20577"/>
          <ac:spMkLst>
            <pc:docMk/>
            <pc:sldMk cId="1380719706" sldId="268"/>
            <ac:spMk id="3" creationId="{CCECC43A-182D-4665-1C3B-18F7F32B0CF6}"/>
          </ac:spMkLst>
        </pc:spChg>
        <pc:spChg chg="add del">
          <ac:chgData name="CHUNDURU Sowrya Teja" userId="098c7cc6-19a5-4041-af08-e96c3056836e" providerId="ADAL" clId="{3992595D-EA15-1749-A91D-DD91B332E3AE}" dt="2024-05-31T17:25:02.134" v="522" actId="26606"/>
          <ac:spMkLst>
            <pc:docMk/>
            <pc:sldMk cId="1380719706" sldId="268"/>
            <ac:spMk id="10" creationId="{F20F2D78-389E-493E-8825-332BBB6CA674}"/>
          </ac:spMkLst>
        </pc:spChg>
        <pc:grpChg chg="add del">
          <ac:chgData name="CHUNDURU Sowrya Teja" userId="098c7cc6-19a5-4041-af08-e96c3056836e" providerId="ADAL" clId="{3992595D-EA15-1749-A91D-DD91B332E3AE}" dt="2024-05-31T17:25:02.134" v="522" actId="26606"/>
          <ac:grpSpMkLst>
            <pc:docMk/>
            <pc:sldMk cId="1380719706" sldId="268"/>
            <ac:grpSpMk id="12" creationId="{067F19C3-C09C-4B70-8306-E0ACF405B7CC}"/>
          </ac:grpSpMkLst>
        </pc:grpChg>
        <pc:picChg chg="add del mod">
          <ac:chgData name="CHUNDURU Sowrya Teja" userId="098c7cc6-19a5-4041-af08-e96c3056836e" providerId="ADAL" clId="{3992595D-EA15-1749-A91D-DD91B332E3AE}" dt="2024-05-31T17:25:17.859" v="526" actId="478"/>
          <ac:picMkLst>
            <pc:docMk/>
            <pc:sldMk cId="1380719706" sldId="268"/>
            <ac:picMk id="5" creationId="{1A139E51-9B5A-4C74-585D-DB7940990EC3}"/>
          </ac:picMkLst>
        </pc:picChg>
      </pc:sldChg>
      <pc:sldChg chg="addSp delSp modSp new mod setBg">
        <pc:chgData name="CHUNDURU Sowrya Teja" userId="098c7cc6-19a5-4041-af08-e96c3056836e" providerId="ADAL" clId="{3992595D-EA15-1749-A91D-DD91B332E3AE}" dt="2024-05-31T17:33:39.106" v="599" actId="1076"/>
        <pc:sldMkLst>
          <pc:docMk/>
          <pc:sldMk cId="1992706635" sldId="268"/>
        </pc:sldMkLst>
        <pc:spChg chg="mod">
          <ac:chgData name="CHUNDURU Sowrya Teja" userId="098c7cc6-19a5-4041-af08-e96c3056836e" providerId="ADAL" clId="{3992595D-EA15-1749-A91D-DD91B332E3AE}" dt="2024-05-31T17:32:35.409" v="591" actId="14100"/>
          <ac:spMkLst>
            <pc:docMk/>
            <pc:sldMk cId="1992706635" sldId="268"/>
            <ac:spMk id="2" creationId="{B270AD02-78C8-95EE-C12E-337773C55DE0}"/>
          </ac:spMkLst>
        </pc:spChg>
        <pc:spChg chg="mod">
          <ac:chgData name="CHUNDURU Sowrya Teja" userId="098c7cc6-19a5-4041-af08-e96c3056836e" providerId="ADAL" clId="{3992595D-EA15-1749-A91D-DD91B332E3AE}" dt="2024-05-31T17:32:26.791" v="589" actId="5793"/>
          <ac:spMkLst>
            <pc:docMk/>
            <pc:sldMk cId="1992706635" sldId="268"/>
            <ac:spMk id="3" creationId="{92F3A586-332F-A2D6-C522-41C246B851B4}"/>
          </ac:spMkLst>
        </pc:spChg>
        <pc:spChg chg="add del mod">
          <ac:chgData name="CHUNDURU Sowrya Teja" userId="098c7cc6-19a5-4041-af08-e96c3056836e" providerId="ADAL" clId="{3992595D-EA15-1749-A91D-DD91B332E3AE}" dt="2024-05-31T17:29:35.493" v="559"/>
          <ac:spMkLst>
            <pc:docMk/>
            <pc:sldMk cId="1992706635" sldId="268"/>
            <ac:spMk id="4" creationId="{06C95683-B7BB-8A63-13B7-C53245EC29F1}"/>
          </ac:spMkLst>
        </pc:spChg>
        <pc:spChg chg="add mod">
          <ac:chgData name="CHUNDURU Sowrya Teja" userId="098c7cc6-19a5-4041-af08-e96c3056836e" providerId="ADAL" clId="{3992595D-EA15-1749-A91D-DD91B332E3AE}" dt="2024-05-31T17:32:30.304" v="590" actId="5793"/>
          <ac:spMkLst>
            <pc:docMk/>
            <pc:sldMk cId="1992706635" sldId="268"/>
            <ac:spMk id="5" creationId="{1E0AF082-1AE7-7E0F-EA6B-3E493FFCBE4B}"/>
          </ac:spMkLst>
        </pc:spChg>
        <pc:spChg chg="add">
          <ac:chgData name="CHUNDURU Sowrya Teja" userId="098c7cc6-19a5-4041-af08-e96c3056836e" providerId="ADAL" clId="{3992595D-EA15-1749-A91D-DD91B332E3AE}" dt="2024-05-31T17:32:22.233" v="588" actId="26606"/>
          <ac:spMkLst>
            <pc:docMk/>
            <pc:sldMk cId="1992706635" sldId="268"/>
            <ac:spMk id="10" creationId="{4FFBEE45-F140-49D5-85EA-C78C24340B23}"/>
          </ac:spMkLst>
        </pc:spChg>
        <pc:picChg chg="add mod">
          <ac:chgData name="CHUNDURU Sowrya Teja" userId="098c7cc6-19a5-4041-af08-e96c3056836e" providerId="ADAL" clId="{3992595D-EA15-1749-A91D-DD91B332E3AE}" dt="2024-05-31T17:33:39.106" v="599" actId="1076"/>
          <ac:picMkLst>
            <pc:docMk/>
            <pc:sldMk cId="1992706635" sldId="268"/>
            <ac:picMk id="7" creationId="{2BF29B46-5999-822B-19D0-CC9E2560CD5B}"/>
          </ac:picMkLst>
        </pc:picChg>
      </pc:sldChg>
      <pc:sldChg chg="add del">
        <pc:chgData name="CHUNDURU Sowrya Teja" userId="098c7cc6-19a5-4041-af08-e96c3056836e" providerId="ADAL" clId="{3992595D-EA15-1749-A91D-DD91B332E3AE}" dt="2024-05-31T17:26:07.080" v="531"/>
        <pc:sldMkLst>
          <pc:docMk/>
          <pc:sldMk cId="177551888" sldId="269"/>
        </pc:sldMkLst>
      </pc:sldChg>
      <pc:sldChg chg="new del">
        <pc:chgData name="CHUNDURU Sowrya Teja" userId="098c7cc6-19a5-4041-af08-e96c3056836e" providerId="ADAL" clId="{3992595D-EA15-1749-A91D-DD91B332E3AE}" dt="2024-05-31T17:34:20.865" v="602" actId="2696"/>
        <pc:sldMkLst>
          <pc:docMk/>
          <pc:sldMk cId="902928540" sldId="269"/>
        </pc:sldMkLst>
      </pc:sldChg>
      <pc:sldChg chg="modSp new mod">
        <pc:chgData name="CHUNDURU Sowrya Teja" userId="098c7cc6-19a5-4041-af08-e96c3056836e" providerId="ADAL" clId="{3992595D-EA15-1749-A91D-DD91B332E3AE}" dt="2024-05-31T17:36:26.347" v="640"/>
        <pc:sldMkLst>
          <pc:docMk/>
          <pc:sldMk cId="885643663" sldId="270"/>
        </pc:sldMkLst>
        <pc:spChg chg="mod">
          <ac:chgData name="CHUNDURU Sowrya Teja" userId="098c7cc6-19a5-4041-af08-e96c3056836e" providerId="ADAL" clId="{3992595D-EA15-1749-A91D-DD91B332E3AE}" dt="2024-05-31T17:36:26.347" v="640"/>
          <ac:spMkLst>
            <pc:docMk/>
            <pc:sldMk cId="885643663" sldId="270"/>
            <ac:spMk id="2" creationId="{41545F18-58AD-6176-C306-70DD71A763CC}"/>
          </ac:spMkLst>
        </pc:spChg>
      </pc:sldChg>
    </pc:docChg>
  </pc:docChgLst>
</pc:chgInfo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2.jpg>
</file>

<file path=ppt/media/image3.jpg>
</file>

<file path=ppt/media/image4.jpe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C5A24-0D33-BC0D-0308-B6D6FB5DB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51FD7E-6D67-FD4D-B78E-ECF5A7B07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F68F8-E44D-E1D8-10E0-4D015068A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C84BC7-210C-8CAE-956C-0D1FB1B9A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29763-2C86-2976-6F41-4A9B53F23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35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53C23-36D5-13D8-1D3C-8A20CB33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C2E583-6C6F-57B9-502A-C6D92AA7F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8F6F4-9BA9-FB0F-07E1-43D55236A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499674-1585-6BD4-B229-767810B25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C7D8E-059C-0A05-AA7D-EEA90D93A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74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AFF89-8785-CBFF-ED0D-B4ADBAC73D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930BFB-D7AC-D043-1A20-D79767EB0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21B79-AD49-F256-A166-34AB8EE1F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AA86D-0329-F90A-BC62-B152E4BFA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128B5-AAE9-A49D-78D0-250AB8C6D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08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A8C07-FEBF-5EEB-77D2-F845DF339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C050B-FE54-C9B4-7DB2-6922B98F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B6A38-4ADC-A760-F112-97BF0A397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B7E97-CABE-30BE-F26A-BCC7AAC27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5EDC7-53B9-FA01-4C3B-562F2CCF6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852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13B90-6DB6-462B-2716-9E5FE6D34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7780A-962A-7FB5-C292-BCE669C109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C9D8E-0390-4C4A-59C4-4B5AAE509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81D9C-258A-41D2-9EA0-DE9978311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72178-8017-94F2-FAEF-68739353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814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DE023-400F-C24B-4033-F5FAE9EDF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0A01B-C0A0-EE49-27ED-FDF44ADE2A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BA9F6A-8682-EEDB-D3A4-11C1B199E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4C5CAC-1F14-771A-BE8A-37268EF60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9B429F-027A-4884-042B-43FCF9CC6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A385B-227B-2EB8-A38F-8EF083D3A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00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2FFF-FAC9-731A-EA9C-33DF0F44A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F9508F-A182-F612-9F4D-9EB360207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46590-C980-4E9F-2AD2-89087ABA46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60BACD-F5C1-18C3-551A-7979647581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5C33D7-26E7-77E2-94B5-6CB2991238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873D82-7297-FA08-77A7-D95DE5419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523034-B85D-6E90-F34F-6BD2C99AB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F2BCF9-1A78-7BDF-1228-740D50360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3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210A6-B205-0B41-1371-6705976E7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715724-59DA-A512-7F58-72DBC0305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EB9F5B-0D09-8FB2-D7A2-3BED23E1F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FA51D5-45B6-2470-A684-DF5A75FB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468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13BE2-1C8C-6B5A-8E51-5A7D755F8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A0F96E-C819-7118-F3CB-E196D9A3B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A9BA6C-4E16-CCC4-69CB-9F285E2B6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56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A4890-A2AA-9AB4-2405-FA0B4A913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D1F6E-BBC0-0112-3976-8C9EB2A2F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E7B03-23B0-5608-5475-1AED66DB06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D83600-4449-7BF0-5FA2-7AD49413B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8D40E-A673-B791-09C2-0BAF86C0F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BF1AE2-CC19-CE1A-97CA-445010914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634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6FFD0-F96C-1342-C070-D4CC3289F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7C811F-0C91-CCD9-31DB-263FB6155E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2305BA-7332-4771-02A9-AC93CE80B1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012B1-E9D1-B02A-71EB-98DD6A3BD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E3DF7-6B55-9397-9F34-386897376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2B90A-922E-A836-4CB2-7DC764038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576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F84FA6-679D-DB2F-7A30-ED797DD72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60C5C-0BCA-79A7-6446-F1D7D6BC65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E306B-27FD-ED68-634A-A5566DB52F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1AA7EA-7D45-FB4C-9D4A-6081AD71B150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90F42-DE81-A9F8-1795-7BB113E304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668D4-C877-6591-1278-948AC49171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E66FD2-C5DB-B840-919B-EBF30D2EFC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6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58EDD9-0685-44E6-9B72-108BB10E1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F5BCF7-AF15-18DE-BA45-A9D7F7554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46" y="640081"/>
            <a:ext cx="6562262" cy="3849244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/>
              <a:t>Urban Safety Consultants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0DB0E-AC9B-53A5-573C-7A3600A16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446" y="4627755"/>
            <a:ext cx="6562262" cy="1590165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0" indent="0" algn="r">
              <a:buNone/>
            </a:pPr>
            <a:r>
              <a:rPr lang="en-US" sz="2400"/>
              <a:t>Data-Driven Solutions for Crime Awareness &amp; Reduction</a:t>
            </a:r>
          </a:p>
        </p:txBody>
      </p:sp>
      <p:pic>
        <p:nvPicPr>
          <p:cNvPr id="5" name="Picture 4" descr="A yellow and black police line tape&#10;&#10;Description automatically generated">
            <a:extLst>
              <a:ext uri="{FF2B5EF4-FFF2-40B4-BE49-F238E27FC236}">
                <a16:creationId xmlns:a16="http://schemas.microsoft.com/office/drawing/2014/main" id="{1F37FFA7-E548-B54B-0BF6-EB14F2AEB7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256"/>
          <a:stretch/>
        </p:blipFill>
        <p:spPr>
          <a:xfrm>
            <a:off x="9232204" y="0"/>
            <a:ext cx="2956747" cy="437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54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718276" y="729523"/>
            <a:ext cx="6858000" cy="5398953"/>
          </a:xfrm>
          <a:prstGeom prst="rect">
            <a:avLst/>
          </a:prstGeom>
          <a:ln>
            <a:noFill/>
          </a:ln>
          <a:effectLst>
            <a:outerShdw blurRad="419100" dist="152400" sx="94000" sy="94000" algn="l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D00A43-4795-1058-A328-F82AB1927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85366"/>
            <a:ext cx="4069055" cy="2072853"/>
          </a:xfrm>
        </p:spPr>
        <p:txBody>
          <a:bodyPr anchor="t">
            <a:normAutofit/>
          </a:bodyPr>
          <a:lstStyle/>
          <a:p>
            <a:r>
              <a:rPr lang="en-US" sz="4000"/>
              <a:t>Limitations and Future Work</a:t>
            </a:r>
          </a:p>
        </p:txBody>
      </p:sp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719B542-F606-3241-783F-FED701556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764" y="3429000"/>
            <a:ext cx="2666998" cy="26669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7AD47-A6AE-5135-0038-517F33BCF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785366"/>
            <a:ext cx="5257797" cy="531063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600" b="1" dirty="0"/>
              <a:t>Limitations:</a:t>
            </a:r>
          </a:p>
          <a:p>
            <a:pPr marL="0" indent="0">
              <a:buNone/>
            </a:pPr>
            <a:r>
              <a:rPr lang="en-US" sz="1600" dirty="0"/>
              <a:t>Data Quality: Potential inaccuracies in self-reported crimes and some incomplete records.</a:t>
            </a:r>
          </a:p>
          <a:p>
            <a:pPr marL="0" indent="0">
              <a:buNone/>
            </a:pPr>
            <a:r>
              <a:rPr lang="en-US" sz="1600" dirty="0"/>
              <a:t>Geographical Granularity: Limited detail in certain areas, affecting precise hotspot analysis.</a:t>
            </a:r>
          </a:p>
          <a:p>
            <a:pPr marL="0" indent="0">
              <a:buNone/>
            </a:pPr>
            <a:r>
              <a:rPr lang="en-US" sz="1600" dirty="0"/>
              <a:t>Predictive Model Constraints: Relying on historical data may not account for new crime trends.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/>
              <a:t>Future Improvements:</a:t>
            </a:r>
          </a:p>
          <a:p>
            <a:pPr marL="0" indent="0">
              <a:buNone/>
            </a:pPr>
            <a:r>
              <a:rPr lang="en-US" sz="1600" dirty="0"/>
              <a:t>Data Enrichment: By adding socio-economic indicators and real-time reporting, we will gain deeper insights into crime factors, allowing for more targeted interventions.</a:t>
            </a:r>
          </a:p>
          <a:p>
            <a:pPr marL="0" indent="0">
              <a:buNone/>
            </a:pPr>
            <a:r>
              <a:rPr lang="en-US" sz="1600" dirty="0"/>
              <a:t>Enhanced Visualizations: We'll create more interactive and user-friendly dashboards to make data exploration easier and decision-making more effective.</a:t>
            </a:r>
          </a:p>
          <a:p>
            <a:pPr marL="0" indent="0">
              <a:buNone/>
            </a:pPr>
            <a:r>
              <a:rPr lang="en-US" sz="1600" dirty="0"/>
              <a:t>Predictive Model Refinement: Using advanced machine learning techniques, we'll improve prediction accuracy to help you anticipate and prevent crime proactively.</a:t>
            </a:r>
          </a:p>
        </p:txBody>
      </p:sp>
    </p:spTree>
    <p:extLst>
      <p:ext uri="{BB962C8B-B14F-4D97-AF65-F5344CB8AC3E}">
        <p14:creationId xmlns:p14="http://schemas.microsoft.com/office/powerpoint/2010/main" val="3740992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C78D38-04A4-5DC2-7A62-E3B1C5F7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304F4-3313-719D-8DFB-F4781BA3A8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r>
              <a:rPr lang="en-US" sz="2000" dirty="0"/>
              <a:t>As a consultancy company, we provide actionable insights to enhance public safety and inform policy-making. Leveraging comprehensive crime data, we optimize resource allocation, improve law enforcement efficiency, and engage the community effectively. We're here to partner with you in making data-driven decisions for a safer and more prosperous London.</a:t>
            </a:r>
          </a:p>
        </p:txBody>
      </p:sp>
      <p:pic>
        <p:nvPicPr>
          <p:cNvPr id="11" name="Picture 10" descr="A handshake with a paper&#10;&#10;Description automatically generated">
            <a:extLst>
              <a:ext uri="{FF2B5EF4-FFF2-40B4-BE49-F238E27FC236}">
                <a16:creationId xmlns:a16="http://schemas.microsoft.com/office/drawing/2014/main" id="{20173DBC-E265-3995-D7F2-0C1657DE9F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70" r="25719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881221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45F18-58AD-6176-C306-70DD71A76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your time and patience </a:t>
            </a:r>
            <a:r>
              <a:rPr lang="en-US" sz="4400" b="1" dirty="0">
                <a:latin typeface="+mj-lt"/>
                <a:ea typeface="+mj-ea"/>
                <a:cs typeface="+mj-cs"/>
              </a:rPr>
              <a:t>:)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643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6C9F9F-6D17-DD52-ABC6-E54A31E3567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556995"/>
            <a:ext cx="10515600" cy="11336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Team</a:t>
            </a:r>
          </a:p>
        </p:txBody>
      </p:sp>
      <p:pic>
        <p:nvPicPr>
          <p:cNvPr id="4" name="Picture Placeholder 37">
            <a:extLst>
              <a:ext uri="{FF2B5EF4-FFF2-40B4-BE49-F238E27FC236}">
                <a16:creationId xmlns:a16="http://schemas.microsoft.com/office/drawing/2014/main" id="{CCB90E83-6BC4-A94B-F2CB-456C9CB67E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444" b="9444"/>
          <a:stretch/>
        </p:blipFill>
        <p:spPr>
          <a:xfrm>
            <a:off x="5254270" y="1901416"/>
            <a:ext cx="1128634" cy="1128634"/>
          </a:xfrm>
          <a:prstGeom prst="flowChartConnector">
            <a:avLst/>
          </a:prstGeom>
        </p:spPr>
      </p:pic>
      <p:pic>
        <p:nvPicPr>
          <p:cNvPr id="5" name="Picture Placeholder 37">
            <a:extLst>
              <a:ext uri="{FF2B5EF4-FFF2-40B4-BE49-F238E27FC236}">
                <a16:creationId xmlns:a16="http://schemas.microsoft.com/office/drawing/2014/main" id="{451948F9-81CD-0885-DEC4-7746B9789F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647" b="12647"/>
          <a:stretch/>
        </p:blipFill>
        <p:spPr>
          <a:xfrm>
            <a:off x="1859052" y="1884981"/>
            <a:ext cx="1128634" cy="1128634"/>
          </a:xfrm>
          <a:prstGeom prst="flowChartConnector">
            <a:avLst/>
          </a:prstGeom>
        </p:spPr>
      </p:pic>
      <p:pic>
        <p:nvPicPr>
          <p:cNvPr id="6" name="Picture Placeholder 37">
            <a:extLst>
              <a:ext uri="{FF2B5EF4-FFF2-40B4-BE49-F238E27FC236}">
                <a16:creationId xmlns:a16="http://schemas.microsoft.com/office/drawing/2014/main" id="{C7FF449A-39EE-D561-6416-BAEF506F20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500" b="12500"/>
          <a:stretch/>
        </p:blipFill>
        <p:spPr>
          <a:xfrm>
            <a:off x="8649488" y="1884981"/>
            <a:ext cx="1128634" cy="1128634"/>
          </a:xfrm>
          <a:prstGeom prst="flowChartConnector">
            <a:avLst/>
          </a:prstGeom>
        </p:spPr>
      </p:pic>
      <p:pic>
        <p:nvPicPr>
          <p:cNvPr id="7" name="Picture Placeholder 37">
            <a:extLst>
              <a:ext uri="{FF2B5EF4-FFF2-40B4-BE49-F238E27FC236}">
                <a16:creationId xmlns:a16="http://schemas.microsoft.com/office/drawing/2014/main" id="{59E60B58-4CE7-A122-CCE1-C44CB4A41B1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23" b="223"/>
          <a:stretch/>
        </p:blipFill>
        <p:spPr>
          <a:xfrm>
            <a:off x="7043903" y="4369412"/>
            <a:ext cx="1128634" cy="1128634"/>
          </a:xfrm>
          <a:prstGeom prst="flowChartConnector">
            <a:avLst/>
          </a:prstGeom>
        </p:spPr>
      </p:pic>
      <p:pic>
        <p:nvPicPr>
          <p:cNvPr id="8" name="Picture Placeholder 37">
            <a:extLst>
              <a:ext uri="{FF2B5EF4-FFF2-40B4-BE49-F238E27FC236}">
                <a16:creationId xmlns:a16="http://schemas.microsoft.com/office/drawing/2014/main" id="{BB926804-F829-3285-0ACA-B7CBE213D36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3988354" y="4369412"/>
            <a:ext cx="1128634" cy="1128634"/>
          </a:xfrm>
          <a:prstGeom prst="flowChartConnector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64AA12D-0F07-2EBC-7F77-1ABA248B0CC8}"/>
              </a:ext>
            </a:extLst>
          </p:cNvPr>
          <p:cNvSpPr txBox="1"/>
          <p:nvPr/>
        </p:nvSpPr>
        <p:spPr>
          <a:xfrm>
            <a:off x="4402019" y="3194422"/>
            <a:ext cx="2833136" cy="765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62863">
              <a:spcAft>
                <a:spcPts val="702"/>
              </a:spcAft>
            </a:pPr>
            <a:r>
              <a:rPr lang="en-US" sz="1895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Sowrya</a:t>
            </a:r>
            <a:r>
              <a:rPr lang="en-US" sz="1895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Teja </a:t>
            </a:r>
            <a:r>
              <a:rPr lang="en-US" sz="1895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Chunduru</a:t>
            </a:r>
            <a:endParaRPr lang="en-US" sz="1895" dirty="0"/>
          </a:p>
          <a:p>
            <a:pPr algn="ctr" defTabSz="962863">
              <a:spcAft>
                <a:spcPts val="702"/>
              </a:spcAft>
            </a:pPr>
            <a:r>
              <a:rPr lang="en-US" sz="1895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Data Analyst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441842-CDD0-3115-108D-28CDBB6780ED}"/>
              </a:ext>
            </a:extLst>
          </p:cNvPr>
          <p:cNvSpPr txBox="1"/>
          <p:nvPr/>
        </p:nvSpPr>
        <p:spPr>
          <a:xfrm>
            <a:off x="1291180" y="3170450"/>
            <a:ext cx="2380156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62863">
              <a:spcAft>
                <a:spcPts val="702"/>
              </a:spcAft>
            </a:pPr>
            <a:r>
              <a:rPr lang="en-IN" sz="2000" dirty="0" err="1"/>
              <a:t>Duygu</a:t>
            </a:r>
            <a:r>
              <a:rPr lang="en-IN" sz="2000" dirty="0"/>
              <a:t> </a:t>
            </a:r>
            <a:r>
              <a:rPr lang="en-IN" sz="2000" dirty="0" err="1"/>
              <a:t>Karadadaş</a:t>
            </a:r>
            <a:r>
              <a:rPr lang="en-IN" sz="2000" dirty="0"/>
              <a:t> </a:t>
            </a:r>
          </a:p>
          <a:p>
            <a:pPr algn="ctr" defTabSz="962863">
              <a:spcAft>
                <a:spcPts val="702"/>
              </a:spcAft>
            </a:pPr>
            <a:r>
              <a:rPr lang="en-IN" sz="2000" dirty="0"/>
              <a:t> Project Manager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8AFC9B-9021-3F35-A92A-83D4CA6F1598}"/>
              </a:ext>
            </a:extLst>
          </p:cNvPr>
          <p:cNvSpPr txBox="1"/>
          <p:nvPr/>
        </p:nvSpPr>
        <p:spPr>
          <a:xfrm>
            <a:off x="8252941" y="3194422"/>
            <a:ext cx="1921728" cy="781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62863">
              <a:spcAft>
                <a:spcPts val="702"/>
              </a:spcAft>
            </a:pPr>
            <a:r>
              <a:rPr lang="en-IN" sz="2000" dirty="0" err="1"/>
              <a:t>Elif</a:t>
            </a:r>
            <a:r>
              <a:rPr lang="en-IN" sz="2000" dirty="0"/>
              <a:t> </a:t>
            </a:r>
            <a:r>
              <a:rPr lang="en-IN" sz="2000" dirty="0" err="1"/>
              <a:t>duran</a:t>
            </a:r>
            <a:r>
              <a:rPr lang="en-IN" sz="2000" dirty="0"/>
              <a:t> </a:t>
            </a:r>
          </a:p>
          <a:p>
            <a:pPr algn="ctr" defTabSz="962863">
              <a:spcAft>
                <a:spcPts val="702"/>
              </a:spcAft>
            </a:pPr>
            <a:r>
              <a:rPr lang="en-US" sz="1895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 Visualizer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801B16-79D0-A101-DD4F-2EC10F26677D}"/>
              </a:ext>
            </a:extLst>
          </p:cNvPr>
          <p:cNvSpPr txBox="1"/>
          <p:nvPr/>
        </p:nvSpPr>
        <p:spPr>
          <a:xfrm>
            <a:off x="3671336" y="5733220"/>
            <a:ext cx="1739720" cy="691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62863">
              <a:spcAft>
                <a:spcPts val="702"/>
              </a:spcAft>
            </a:pPr>
            <a:r>
              <a:rPr lang="en-IN" sz="2000" dirty="0"/>
              <a:t>Nawal </a:t>
            </a:r>
            <a:r>
              <a:rPr lang="en-IN" sz="2000" dirty="0" err="1"/>
              <a:t>Azouag</a:t>
            </a:r>
            <a:r>
              <a:rPr lang="en-IN" sz="2000" dirty="0"/>
              <a:t> </a:t>
            </a:r>
            <a:r>
              <a:rPr lang="en-US" sz="1895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 Modeler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111182-DEA3-11F2-FBA8-0380E9CA27B2}"/>
              </a:ext>
            </a:extLst>
          </p:cNvPr>
          <p:cNvSpPr txBox="1"/>
          <p:nvPr/>
        </p:nvSpPr>
        <p:spPr>
          <a:xfrm>
            <a:off x="6647356" y="5775979"/>
            <a:ext cx="1921728" cy="675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62863">
              <a:spcAft>
                <a:spcPts val="702"/>
              </a:spcAft>
            </a:pPr>
            <a:r>
              <a:rPr lang="en-US" sz="1895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François </a:t>
            </a:r>
            <a:r>
              <a:rPr lang="en-US" sz="1895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Flichy</a:t>
            </a:r>
            <a:r>
              <a:rPr lang="en-US" sz="1895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Data Combiner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24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3E2BC6-CC3E-AFE5-EE98-15908E86BD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Our Agenda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72BD2-6E2F-6A45-429C-1ACF9F0C0D3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6680" y="2405067"/>
            <a:ext cx="6002110" cy="372903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Introduction to the Business Case</a:t>
            </a:r>
          </a:p>
          <a:p>
            <a:r>
              <a:rPr lang="en-US" sz="2000"/>
              <a:t>Relevance and Context</a:t>
            </a:r>
          </a:p>
          <a:p>
            <a:r>
              <a:rPr lang="en-US" sz="2000"/>
              <a:t>Baseline Dataset Analysis</a:t>
            </a:r>
          </a:p>
          <a:p>
            <a:r>
              <a:rPr lang="en-US" sz="2000"/>
              <a:t>Data Modeling</a:t>
            </a:r>
          </a:p>
          <a:p>
            <a:r>
              <a:rPr lang="en-US" sz="2000"/>
              <a:t>KPI Development and Visualization</a:t>
            </a:r>
          </a:p>
          <a:p>
            <a:r>
              <a:rPr lang="en-US" sz="2000"/>
              <a:t>Analysis of the Dashboard</a:t>
            </a:r>
          </a:p>
          <a:p>
            <a:r>
              <a:rPr lang="en-US" sz="2000"/>
              <a:t>Limitations and Future Work</a:t>
            </a:r>
          </a:p>
        </p:txBody>
      </p:sp>
      <p:pic>
        <p:nvPicPr>
          <p:cNvPr id="5" name="Picture 4" descr="A person standing next to a board&#10;&#10;Description automatically generated">
            <a:extLst>
              <a:ext uri="{FF2B5EF4-FFF2-40B4-BE49-F238E27FC236}">
                <a16:creationId xmlns:a16="http://schemas.microsoft.com/office/drawing/2014/main" id="{F8E29697-EE40-C25E-5060-B4D1FE21E9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65" r="18036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391703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A8A6AC-B04D-F5DC-DFF4-2AEAF1F6943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Introduction to the 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57A1D-DB48-14CA-1B2C-1C5E364B30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6680" y="2405067"/>
            <a:ext cx="6002110" cy="372903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400" b="1" dirty="0"/>
              <a:t>Objective:</a:t>
            </a:r>
          </a:p>
          <a:p>
            <a:pPr marL="0"/>
            <a:r>
              <a:rPr lang="en-US" sz="1400" dirty="0"/>
              <a:t>Leveraging comprehensive crime data across London to enhance public safety and inform policy-making.</a:t>
            </a:r>
          </a:p>
          <a:p>
            <a:pPr marL="0" indent="0">
              <a:buNone/>
            </a:pPr>
            <a:r>
              <a:rPr lang="en-US" sz="1400" b="1" dirty="0"/>
              <a:t>Relevance:</a:t>
            </a:r>
          </a:p>
          <a:p>
            <a:pPr marL="0"/>
            <a:r>
              <a:rPr lang="en-US" sz="1400" dirty="0"/>
              <a:t>Crucial for law enforcement agencies, policymakers, and community leaders to react proactively to urban safety dynamics. Foundation for resource allocation, law enforcement deployment, and community engagement initiatives.</a:t>
            </a:r>
          </a:p>
          <a:p>
            <a:pPr marL="0" indent="0">
              <a:buNone/>
            </a:pPr>
            <a:r>
              <a:rPr lang="en-US" sz="1400" b="1" dirty="0"/>
              <a:t>Clients: </a:t>
            </a:r>
          </a:p>
          <a:p>
            <a:pPr marL="0"/>
            <a:r>
              <a:rPr lang="en-US" sz="1400" dirty="0"/>
              <a:t>Local government bodies, police departments, urban planners, and community safety groups.</a:t>
            </a:r>
          </a:p>
          <a:p>
            <a:pPr marL="0" indent="0">
              <a:buNone/>
            </a:pPr>
            <a:r>
              <a:rPr lang="en-US" sz="1400" b="1" dirty="0"/>
              <a:t>Business and Economic Context: </a:t>
            </a:r>
          </a:p>
          <a:p>
            <a:pPr marL="0"/>
            <a:r>
              <a:rPr lang="en-US" sz="1400" dirty="0"/>
              <a:t>Addressing socio-economic factors contributing to crime and improving safety to enhance economic attractiveness.</a:t>
            </a:r>
          </a:p>
        </p:txBody>
      </p:sp>
      <p:pic>
        <p:nvPicPr>
          <p:cNvPr id="6" name="Picture 5" descr="A group of people shaking hands&#10;&#10;Description automatically generated">
            <a:extLst>
              <a:ext uri="{FF2B5EF4-FFF2-40B4-BE49-F238E27FC236}">
                <a16:creationId xmlns:a16="http://schemas.microsoft.com/office/drawing/2014/main" id="{DE542076-381E-9BB6-240F-BF64DABFEC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00" r="-2" b="3932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72280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316650-4660-B12B-CFC3-42FF9DE43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Dataset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22437-EB51-5C40-108F-2809201FB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b="1"/>
              <a:t>Format: </a:t>
            </a:r>
            <a:r>
              <a:rPr lang="en-US" sz="1900"/>
              <a:t>Structured tables with clear relationships.</a:t>
            </a:r>
          </a:p>
          <a:p>
            <a:pPr marL="0" indent="0">
              <a:buNone/>
            </a:pPr>
            <a:r>
              <a:rPr lang="en-US" sz="1900" b="1"/>
              <a:t>Missing Values: </a:t>
            </a:r>
            <a:r>
              <a:rPr lang="en-US" sz="1900"/>
              <a:t>Minimal missing data; cleaned and prepared.</a:t>
            </a:r>
          </a:p>
          <a:p>
            <a:pPr marL="0" indent="0">
              <a:buNone/>
            </a:pPr>
            <a:r>
              <a:rPr lang="en-US" sz="1900" b="1"/>
              <a:t>Denormalization Level: </a:t>
            </a:r>
            <a:r>
              <a:rPr lang="en-US" sz="1900"/>
              <a:t>Partially denormalized for efficiency.</a:t>
            </a:r>
          </a:p>
          <a:p>
            <a:pPr marL="0" indent="0">
              <a:buNone/>
            </a:pPr>
            <a:r>
              <a:rPr lang="en-US" sz="1900" b="1"/>
              <a:t>Scope: </a:t>
            </a:r>
            <a:r>
              <a:rPr lang="en-US" sz="1900"/>
              <a:t>Comprehensive coverage of crime incidents, involved persons, and geographical data.</a:t>
            </a:r>
          </a:p>
          <a:p>
            <a:pPr marL="0" indent="0">
              <a:buNone/>
            </a:pPr>
            <a:r>
              <a:rPr lang="en-US" sz="1900" b="1"/>
              <a:t>Limitations: </a:t>
            </a:r>
            <a:r>
              <a:rPr lang="en-US" sz="1900"/>
              <a:t>Potential biases in self-reported crimes and limitations in geographical granularity.</a:t>
            </a:r>
          </a:p>
        </p:txBody>
      </p:sp>
      <p:pic>
        <p:nvPicPr>
          <p:cNvPr id="5" name="Picture 4" descr="A magnifying glass over a server&#10;&#10;Description automatically generated">
            <a:extLst>
              <a:ext uri="{FF2B5EF4-FFF2-40B4-BE49-F238E27FC236}">
                <a16:creationId xmlns:a16="http://schemas.microsoft.com/office/drawing/2014/main" id="{6AD8A391-3BA7-2770-8FB5-4064ABBA06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83" r="21498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60175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02239D2-A05D-4A1C-9F06-FBA7FC730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BBBF40-17C1-4637-A20A-3ACF38516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538956"/>
            <a:ext cx="8985250" cy="1118394"/>
          </a:xfrm>
        </p:spPr>
        <p:txBody>
          <a:bodyPr anchor="t">
            <a:normAutofit/>
          </a:bodyPr>
          <a:lstStyle/>
          <a:p>
            <a:r>
              <a:rPr lang="en-US" sz="4000"/>
              <a:t>Data Modeling</a:t>
            </a:r>
          </a:p>
        </p:txBody>
      </p:sp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0A9D74AF-3CE9-1AB6-902F-6F784795D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538956"/>
            <a:ext cx="749300" cy="7493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0D4F6-C784-0291-8FDF-344087C61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9650" y="1847849"/>
            <a:ext cx="9994900" cy="42545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Data Warehouse Setup:</a:t>
            </a:r>
          </a:p>
          <a:p>
            <a:pPr marL="0" indent="0">
              <a:buNone/>
            </a:pPr>
            <a:r>
              <a:rPr lang="en-US" sz="2000" dirty="0"/>
              <a:t>We have integrated two tables into a cohesive data warehouse to ensure efficient data management and analysis.</a:t>
            </a:r>
          </a:p>
          <a:p>
            <a:pPr marL="0" indent="0">
              <a:buNone/>
            </a:pPr>
            <a:r>
              <a:rPr lang="en-US" sz="2000" b="1" dirty="0"/>
              <a:t>Crimes Table: </a:t>
            </a:r>
            <a:r>
              <a:rPr lang="en-US" sz="2000" dirty="0"/>
              <a:t>Core table with incident details.</a:t>
            </a:r>
          </a:p>
          <a:p>
            <a:pPr marL="0" indent="0">
              <a:buNone/>
            </a:pPr>
            <a:r>
              <a:rPr lang="en-US" sz="2000" b="1" dirty="0"/>
              <a:t>Crime Person Table: </a:t>
            </a:r>
            <a:r>
              <a:rPr lang="en-US" sz="2000" dirty="0"/>
              <a:t>Linkage of crimes to individuals.</a:t>
            </a:r>
          </a:p>
          <a:p>
            <a:pPr marL="0" indent="0">
              <a:buNone/>
            </a:pPr>
            <a:r>
              <a:rPr lang="en-US" sz="2000" b="1" dirty="0"/>
              <a:t>People Table: </a:t>
            </a:r>
            <a:r>
              <a:rPr lang="en-US" sz="2000" dirty="0"/>
              <a:t>Demographic details of involved persons.</a:t>
            </a:r>
          </a:p>
          <a:p>
            <a:pPr marL="0" indent="0">
              <a:buNone/>
            </a:pPr>
            <a:r>
              <a:rPr lang="en-US" sz="2000" b="1" dirty="0"/>
              <a:t>People Icons Table: </a:t>
            </a:r>
            <a:r>
              <a:rPr lang="en-US" sz="2000" dirty="0"/>
              <a:t>Gender-based icons for visualizations.</a:t>
            </a:r>
          </a:p>
          <a:p>
            <a:pPr marL="0" indent="0">
              <a:buNone/>
            </a:pPr>
            <a:r>
              <a:rPr lang="en-US" sz="2000" b="1" dirty="0"/>
              <a:t>Crime Types Table: </a:t>
            </a:r>
            <a:r>
              <a:rPr lang="en-US" sz="2000" dirty="0"/>
              <a:t>Classification of crime types.</a:t>
            </a:r>
          </a:p>
          <a:p>
            <a:pPr marL="0" indent="0">
              <a:buNone/>
            </a:pPr>
            <a:r>
              <a:rPr lang="en-US" sz="2000" b="1" dirty="0"/>
              <a:t>Crime Roles Table: </a:t>
            </a:r>
            <a:r>
              <a:rPr lang="en-US" sz="2000" dirty="0"/>
              <a:t>Roles of individuals in crimes.</a:t>
            </a:r>
          </a:p>
          <a:p>
            <a:pPr marL="0" indent="0">
              <a:buNone/>
            </a:pPr>
            <a:r>
              <a:rPr lang="en-US" sz="2000" b="1" dirty="0"/>
              <a:t>Boroughs Table: </a:t>
            </a:r>
            <a:r>
              <a:rPr lang="en-US" sz="2000" dirty="0"/>
              <a:t>Created Geographical data for mapping.</a:t>
            </a:r>
          </a:p>
          <a:p>
            <a:pPr marL="0" indent="0">
              <a:buNone/>
            </a:pPr>
            <a:r>
              <a:rPr lang="en-US" sz="2000" b="1" dirty="0"/>
              <a:t>Date Table: </a:t>
            </a:r>
            <a:r>
              <a:rPr lang="en-US" sz="2000" dirty="0"/>
              <a:t>Created a date table to facilitate time-based analysis and visualizations.</a:t>
            </a:r>
          </a:p>
        </p:txBody>
      </p:sp>
    </p:spTree>
    <p:extLst>
      <p:ext uri="{BB962C8B-B14F-4D97-AF65-F5344CB8AC3E}">
        <p14:creationId xmlns:p14="http://schemas.microsoft.com/office/powerpoint/2010/main" val="3665062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088971-2149-28B9-92E6-0FFC69881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/>
              <a:t>KPI Development and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D50B3-0C04-CE8A-CFE1-7D09B3B38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/>
              <a:t>Key KPIs:</a:t>
            </a:r>
          </a:p>
          <a:p>
            <a:r>
              <a:rPr lang="en-US" sz="1400"/>
              <a:t>Crime Incidents: Total number of incidents by type and location.</a:t>
            </a:r>
          </a:p>
          <a:p>
            <a:r>
              <a:rPr lang="en-US" sz="1400"/>
              <a:t>Clearance Rates: Percentage of resolved crimes.</a:t>
            </a:r>
          </a:p>
          <a:p>
            <a:r>
              <a:rPr lang="en-US" sz="1400"/>
              <a:t>Demographic Analysis: Crime distribution by age, gender, and ethnicity.</a:t>
            </a:r>
          </a:p>
          <a:p>
            <a:r>
              <a:rPr lang="en-US" sz="1400"/>
              <a:t>Response Time: Average response time to incidents.</a:t>
            </a:r>
          </a:p>
          <a:p>
            <a:r>
              <a:rPr lang="en-US" sz="1400"/>
              <a:t>Resource Allocation: Effective distribution of law enforcement resources.</a:t>
            </a:r>
          </a:p>
          <a:p>
            <a:pPr marL="0" indent="0">
              <a:buNone/>
            </a:pPr>
            <a:r>
              <a:rPr lang="en-US" sz="1400" b="1"/>
              <a:t>Visualization Techniques:</a:t>
            </a:r>
          </a:p>
          <a:p>
            <a:r>
              <a:rPr lang="en-US" sz="1400"/>
              <a:t>Drill-Down Features: Enabled in column and donut charts for detailed analysis.</a:t>
            </a:r>
          </a:p>
          <a:p>
            <a:r>
              <a:rPr lang="en-US" sz="1400"/>
              <a:t>Slicers: Used to filter data dynamically by date, crime type, and location.</a:t>
            </a:r>
          </a:p>
        </p:txBody>
      </p:sp>
      <p:pic>
        <p:nvPicPr>
          <p:cNvPr id="5" name="Picture 4" descr="Arrows hitting a target&#10;&#10;Description automatically generated">
            <a:extLst>
              <a:ext uri="{FF2B5EF4-FFF2-40B4-BE49-F238E27FC236}">
                <a16:creationId xmlns:a16="http://schemas.microsoft.com/office/drawing/2014/main" id="{F7965EA2-C1A9-3B0F-84C3-A37DDA43F8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19" r="186" b="-1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36050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2C84EB-6B76-E135-EA36-CA805AB7B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 dirty="0"/>
              <a:t>Analysis of the Dashboard (Advanced KPIs)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1E50D-8F94-CDD4-4C0D-82137ED9F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300" b="1" dirty="0"/>
              <a:t>Advanced KPIs:</a:t>
            </a:r>
          </a:p>
          <a:p>
            <a:pPr marL="0" indent="0">
              <a:buNone/>
            </a:pPr>
            <a:r>
              <a:rPr lang="en-US" sz="1300" dirty="0"/>
              <a:t>Incident Trend Analysis: Monthly and yearly trends in crime rates.</a:t>
            </a:r>
          </a:p>
          <a:p>
            <a:pPr marL="0" indent="0">
              <a:buNone/>
            </a:pPr>
            <a:r>
              <a:rPr lang="en-US" sz="1300" dirty="0"/>
              <a:t>Predictive Analytics: Forecasting crime trends based on historical data.</a:t>
            </a:r>
          </a:p>
          <a:p>
            <a:pPr marL="0" indent="0">
              <a:buNone/>
            </a:pPr>
            <a:r>
              <a:rPr lang="en-US" sz="1300" dirty="0"/>
              <a:t>Hotspot Analysis: Identifying and visualizing crime hotspots.</a:t>
            </a:r>
          </a:p>
          <a:p>
            <a:pPr marL="0" indent="0">
              <a:buNone/>
            </a:pPr>
            <a:r>
              <a:rPr lang="en-US" sz="1300" dirty="0"/>
              <a:t>Performance Indicators: Comparing actual crime rates against goals/standards.</a:t>
            </a:r>
          </a:p>
          <a:p>
            <a:pPr marL="0" indent="0">
              <a:buNone/>
            </a:pPr>
            <a:r>
              <a:rPr lang="en-US" sz="1300" dirty="0"/>
              <a:t>Anomaly Detection: Highlighting significant deviations from expected patterns.</a:t>
            </a:r>
          </a:p>
          <a:p>
            <a:pPr marL="0" indent="0">
              <a:buNone/>
            </a:pPr>
            <a:r>
              <a:rPr lang="en-US" sz="1300" b="1" dirty="0"/>
              <a:t>Dashboard Insights:</a:t>
            </a:r>
          </a:p>
          <a:p>
            <a:pPr marL="0" indent="0">
              <a:buNone/>
            </a:pPr>
            <a:r>
              <a:rPr lang="en-US" sz="1300" dirty="0"/>
              <a:t>Crime Trends: Seasonal and weekly variations.</a:t>
            </a:r>
          </a:p>
          <a:p>
            <a:pPr marL="0" indent="0">
              <a:buNone/>
            </a:pPr>
            <a:r>
              <a:rPr lang="en-US" sz="1300" dirty="0"/>
              <a:t>Demographic Impact: Focus on high-risk groups.</a:t>
            </a:r>
          </a:p>
          <a:p>
            <a:pPr marL="0" indent="0">
              <a:buNone/>
            </a:pPr>
            <a:r>
              <a:rPr lang="en-US" sz="1300" dirty="0"/>
              <a:t>Resource Efficiency: Correlation between response times and clearance rates.</a:t>
            </a:r>
          </a:p>
        </p:txBody>
      </p:sp>
      <p:pic>
        <p:nvPicPr>
          <p:cNvPr id="7" name="Picture 6" descr="A tablet with a graph and a tablet and tablets&#10;&#10;Description automatically generated with medium confidence">
            <a:extLst>
              <a:ext uri="{FF2B5EF4-FFF2-40B4-BE49-F238E27FC236}">
                <a16:creationId xmlns:a16="http://schemas.microsoft.com/office/drawing/2014/main" id="{0DAF0159-6ADE-EB27-433C-A388FB6A7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483" y="1996440"/>
            <a:ext cx="3426147" cy="342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077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FFBEE45-F140-49D5-85EA-C78C24340B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70AD02-78C8-95EE-C12E-337773C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97880" cy="18284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Insights and Strategic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3A586-332F-A2D6-C522-41C246B85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98626"/>
            <a:ext cx="5158427" cy="37304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400" b="1" dirty="0"/>
              <a:t>Insights:</a:t>
            </a:r>
          </a:p>
          <a:p>
            <a:pPr marL="0"/>
            <a:r>
              <a:rPr lang="en-US" sz="1400" b="1" dirty="0"/>
              <a:t>Peak Crime Hours: </a:t>
            </a:r>
            <a:r>
              <a:rPr lang="en-US" sz="1400" dirty="0"/>
              <a:t>Highest crime incidents occur between 10 PM and 2 AM.</a:t>
            </a:r>
          </a:p>
          <a:p>
            <a:pPr marL="0"/>
            <a:r>
              <a:rPr lang="en-US" sz="1400" b="1" dirty="0"/>
              <a:t>Crime Hotspots: </a:t>
            </a:r>
            <a:r>
              <a:rPr lang="en-US" sz="1400" dirty="0"/>
              <a:t>Central London areas show higher crime rates.</a:t>
            </a:r>
          </a:p>
          <a:p>
            <a:pPr marL="0"/>
            <a:r>
              <a:rPr lang="en-US" sz="1400" b="1" dirty="0"/>
              <a:t>Seasonal Trends: </a:t>
            </a:r>
            <a:r>
              <a:rPr lang="en-US" sz="1400" dirty="0"/>
              <a:t>Crime rates peak during summer months and weekends.</a:t>
            </a:r>
          </a:p>
          <a:p>
            <a:pPr marL="0"/>
            <a:r>
              <a:rPr lang="en-US" sz="1400" b="1" dirty="0"/>
              <a:t>Common Crimes: </a:t>
            </a:r>
            <a:r>
              <a:rPr lang="en-US" sz="1400" dirty="0"/>
              <a:t>Theft is the most prevalent crime.</a:t>
            </a:r>
          </a:p>
          <a:p>
            <a:pPr marL="0"/>
            <a:r>
              <a:rPr lang="en-US" sz="1400" b="1" dirty="0"/>
              <a:t>Clearance Rates: </a:t>
            </a:r>
            <a:r>
              <a:rPr lang="en-US" sz="1400" dirty="0"/>
              <a:t>Robbery has the highest resolution rate, while vandalism and petty theft are lower.</a:t>
            </a:r>
          </a:p>
          <a:p>
            <a:pPr marL="0"/>
            <a:r>
              <a:rPr lang="en-US" sz="1400" b="1" dirty="0"/>
              <a:t>Demographic Impact</a:t>
            </a:r>
            <a:r>
              <a:rPr lang="en-US" sz="1400" dirty="0"/>
              <a:t>: Young males (18-25) are most involved in crimes.</a:t>
            </a:r>
          </a:p>
          <a:p>
            <a:pPr marL="0"/>
            <a:r>
              <a:rPr lang="en-US" sz="1400" b="1" dirty="0"/>
              <a:t>Response Time Correlation: </a:t>
            </a:r>
            <a:r>
              <a:rPr lang="en-US" sz="1400" dirty="0"/>
              <a:t>Faster response times lead to higher clearance rates.</a:t>
            </a:r>
          </a:p>
          <a:p>
            <a:pPr marL="0"/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AF082-1AE7-7E0F-EA6B-3E493FFCBE4B}"/>
              </a:ext>
            </a:extLst>
          </p:cNvPr>
          <p:cNvSpPr txBox="1"/>
          <p:nvPr/>
        </p:nvSpPr>
        <p:spPr>
          <a:xfrm>
            <a:off x="6189154" y="2398626"/>
            <a:ext cx="5164645" cy="3730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="1" dirty="0"/>
              <a:t>Strategic Recommendations: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Enhanced Night Patrols: </a:t>
            </a:r>
            <a:r>
              <a:rPr lang="en-US" sz="1400" dirty="0"/>
              <a:t>Increase police presence during peak crime hours.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Hotspot Policing: </a:t>
            </a:r>
            <a:r>
              <a:rPr lang="en-US" sz="1400" dirty="0"/>
              <a:t>Allocate more resources to central areas with higher crime rates.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Seasonal Crime Prevention: </a:t>
            </a:r>
            <a:r>
              <a:rPr lang="en-US" sz="1400" dirty="0"/>
              <a:t>Implement targeted strategies during summer months and weekends.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Theft Prevention Programs: </a:t>
            </a:r>
            <a:r>
              <a:rPr lang="en-US" sz="1400" dirty="0"/>
              <a:t>Develop comprehensive theft prevention measures.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Improve Investigations: </a:t>
            </a:r>
            <a:r>
              <a:rPr lang="en-US" sz="1400" dirty="0"/>
              <a:t>Focus on enhancing clearance rates for vandalism and petty theft.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Youth Engagement Initiatives: </a:t>
            </a:r>
            <a:r>
              <a:rPr lang="en-US" sz="1400" dirty="0"/>
              <a:t>Create programs targeting young males to reduce crime involvement.</a:t>
            </a:r>
          </a:p>
          <a:p>
            <a:pPr mar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Speed Response Times: </a:t>
            </a:r>
            <a:r>
              <a:rPr lang="en-US" sz="1400" dirty="0"/>
              <a:t>Maintain and improve quick response times to incidents.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pic>
        <p:nvPicPr>
          <p:cNvPr id="7" name="Picture 6" descr="A blue and white computer screens&#10;&#10;Description automatically generated with medium confidence">
            <a:extLst>
              <a:ext uri="{FF2B5EF4-FFF2-40B4-BE49-F238E27FC236}">
                <a16:creationId xmlns:a16="http://schemas.microsoft.com/office/drawing/2014/main" id="{2BF29B46-5999-822B-19D0-CC9E2560C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080" y="397916"/>
            <a:ext cx="2394204" cy="179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706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878</Words>
  <Application>Microsoft Macintosh PowerPoint</Application>
  <PresentationFormat>Widescreen</PresentationFormat>
  <Paragraphs>96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Urban Safety Consultants</vt:lpstr>
      <vt:lpstr>The Team</vt:lpstr>
      <vt:lpstr>Our Agenda </vt:lpstr>
      <vt:lpstr>Introduction to the Business Case</vt:lpstr>
      <vt:lpstr>Dataset Analysis</vt:lpstr>
      <vt:lpstr>Data Modeling</vt:lpstr>
      <vt:lpstr>KPI Development and Visualization</vt:lpstr>
      <vt:lpstr>Analysis of the Dashboard (Advanced KPIs)</vt:lpstr>
      <vt:lpstr>Insights and Strategic Recommendations</vt:lpstr>
      <vt:lpstr>Limitations and Future Work</vt:lpstr>
      <vt:lpstr>Conclusion</vt:lpstr>
      <vt:lpstr>Thank You for your time and patience :)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CHUNDURU Sowrya Teja</dc:creator>
  <cp:lastModifiedBy>CHUNDURU Sowrya Teja</cp:lastModifiedBy>
  <cp:revision>1</cp:revision>
  <dcterms:created xsi:type="dcterms:W3CDTF">2024-05-31T14:26:13Z</dcterms:created>
  <dcterms:modified xsi:type="dcterms:W3CDTF">2024-05-31T18:13:11Z</dcterms:modified>
</cp:coreProperties>
</file>

<file path=docProps/thumbnail.jpeg>
</file>